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2" r:id="rId6"/>
    <p:sldId id="263" r:id="rId7"/>
    <p:sldId id="270" r:id="rId8"/>
    <p:sldId id="261" r:id="rId9"/>
    <p:sldId id="266" r:id="rId10"/>
    <p:sldId id="264" r:id="rId11"/>
    <p:sldId id="268" r:id="rId12"/>
    <p:sldId id="271" r:id="rId13"/>
    <p:sldId id="267" r:id="rId14"/>
    <p:sldId id="272" r:id="rId15"/>
    <p:sldId id="269" r:id="rId16"/>
    <p:sldId id="265" r:id="rId17"/>
    <p:sldId id="259" r:id="rId1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66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正樹 渡邊" userId="8bd2ffdcdf0257ce" providerId="LiveId" clId="{AB649E99-0A1D-4747-A641-9B5F7FC457F8}"/>
    <pc:docChg chg="undo custSel modSld sldOrd">
      <pc:chgData name="正樹 渡邊" userId="8bd2ffdcdf0257ce" providerId="LiveId" clId="{AB649E99-0A1D-4747-A641-9B5F7FC457F8}" dt="2025-01-12T08:50:00.093" v="3281"/>
      <pc:docMkLst>
        <pc:docMk/>
      </pc:docMkLst>
      <pc:sldChg chg="addSp modSp mod setBg">
        <pc:chgData name="正樹 渡邊" userId="8bd2ffdcdf0257ce" providerId="LiveId" clId="{AB649E99-0A1D-4747-A641-9B5F7FC457F8}" dt="2025-01-12T08:41:41.585" v="3271" actId="1076"/>
        <pc:sldMkLst>
          <pc:docMk/>
          <pc:sldMk cId="3843088259" sldId="256"/>
        </pc:sldMkLst>
        <pc:spChg chg="mod ord">
          <ac:chgData name="正樹 渡邊" userId="8bd2ffdcdf0257ce" providerId="LiveId" clId="{AB649E99-0A1D-4747-A641-9B5F7FC457F8}" dt="2025-01-12T06:49:33.370" v="3261" actId="1076"/>
          <ac:spMkLst>
            <pc:docMk/>
            <pc:sldMk cId="3843088259" sldId="256"/>
            <ac:spMk id="2" creationId="{BD2B56F2-2BBD-6CF1-0026-FF7D9F3FDE88}"/>
          </ac:spMkLst>
        </pc:spChg>
        <pc:spChg chg="add mod">
          <ac:chgData name="正樹 渡邊" userId="8bd2ffdcdf0257ce" providerId="LiveId" clId="{AB649E99-0A1D-4747-A641-9B5F7FC457F8}" dt="2025-01-12T06:49:40.541" v="3262" actId="1076"/>
          <ac:spMkLst>
            <pc:docMk/>
            <pc:sldMk cId="3843088259" sldId="256"/>
            <ac:spMk id="5" creationId="{2CF711D9-AF75-A8C1-E9AC-22D785B0366A}"/>
          </ac:spMkLst>
        </pc:spChg>
        <pc:picChg chg="add mod modCrop">
          <ac:chgData name="正樹 渡邊" userId="8bd2ffdcdf0257ce" providerId="LiveId" clId="{AB649E99-0A1D-4747-A641-9B5F7FC457F8}" dt="2025-01-12T08:41:41.585" v="3271" actId="1076"/>
          <ac:picMkLst>
            <pc:docMk/>
            <pc:sldMk cId="3843088259" sldId="256"/>
            <ac:picMk id="4" creationId="{23B50520-577A-3F2B-EDC4-B55D633BA499}"/>
          </ac:picMkLst>
        </pc:picChg>
        <pc:picChg chg="add mod">
          <ac:chgData name="正樹 渡邊" userId="8bd2ffdcdf0257ce" providerId="LiveId" clId="{AB649E99-0A1D-4747-A641-9B5F7FC457F8}" dt="2025-01-12T06:50:19.896" v="3263" actId="207"/>
          <ac:picMkLst>
            <pc:docMk/>
            <pc:sldMk cId="3843088259" sldId="256"/>
            <ac:picMk id="4098" creationId="{5359CE28-93C9-EE19-62C1-45EDBB6D6A07}"/>
          </ac:picMkLst>
        </pc:picChg>
      </pc:sldChg>
      <pc:sldChg chg="modSp mod">
        <pc:chgData name="正樹 渡邊" userId="8bd2ffdcdf0257ce" providerId="LiveId" clId="{AB649E99-0A1D-4747-A641-9B5F7FC457F8}" dt="2025-01-12T06:34:13.132" v="3065"/>
        <pc:sldMkLst>
          <pc:docMk/>
          <pc:sldMk cId="4161673826" sldId="257"/>
        </pc:sldMkLst>
        <pc:spChg chg="mod">
          <ac:chgData name="正樹 渡邊" userId="8bd2ffdcdf0257ce" providerId="LiveId" clId="{AB649E99-0A1D-4747-A641-9B5F7FC457F8}" dt="2025-01-12T06:34:13.132" v="3065"/>
          <ac:spMkLst>
            <pc:docMk/>
            <pc:sldMk cId="4161673826" sldId="257"/>
            <ac:spMk id="2" creationId="{AD715862-3B6E-F936-A0DD-5FCC6AB576AE}"/>
          </ac:spMkLst>
        </pc:spChg>
        <pc:spChg chg="mod">
          <ac:chgData name="正樹 渡邊" userId="8bd2ffdcdf0257ce" providerId="LiveId" clId="{AB649E99-0A1D-4747-A641-9B5F7FC457F8}" dt="2025-01-12T06:27:14.908" v="2864" actId="1076"/>
          <ac:spMkLst>
            <pc:docMk/>
            <pc:sldMk cId="4161673826" sldId="257"/>
            <ac:spMk id="4" creationId="{114A52AA-70C6-4379-47E2-E7FF5627406C}"/>
          </ac:spMkLst>
        </pc:spChg>
        <pc:picChg chg="mod">
          <ac:chgData name="正樹 渡邊" userId="8bd2ffdcdf0257ce" providerId="LiveId" clId="{AB649E99-0A1D-4747-A641-9B5F7FC457F8}" dt="2025-01-11T08:39:39.640" v="19" actId="1076"/>
          <ac:picMkLst>
            <pc:docMk/>
            <pc:sldMk cId="4161673826" sldId="257"/>
            <ac:picMk id="14342" creationId="{8A51EB1C-76A6-AE3E-0267-C9FBA1543673}"/>
          </ac:picMkLst>
        </pc:picChg>
      </pc:sldChg>
      <pc:sldChg chg="addSp delSp modSp mod">
        <pc:chgData name="正樹 渡邊" userId="8bd2ffdcdf0257ce" providerId="LiveId" clId="{AB649E99-0A1D-4747-A641-9B5F7FC457F8}" dt="2025-01-12T06:32:54.652" v="3010" actId="1076"/>
        <pc:sldMkLst>
          <pc:docMk/>
          <pc:sldMk cId="872442376" sldId="259"/>
        </pc:sldMkLst>
        <pc:spChg chg="del">
          <ac:chgData name="正樹 渡邊" userId="8bd2ffdcdf0257ce" providerId="LiveId" clId="{AB649E99-0A1D-4747-A641-9B5F7FC457F8}" dt="2025-01-12T06:19:12.474" v="2700" actId="478"/>
          <ac:spMkLst>
            <pc:docMk/>
            <pc:sldMk cId="872442376" sldId="259"/>
            <ac:spMk id="2" creationId="{B1786BA9-2570-7464-1B83-D86C05C275C2}"/>
          </ac:spMkLst>
        </pc:spChg>
        <pc:spChg chg="add mod">
          <ac:chgData name="正樹 渡邊" userId="8bd2ffdcdf0257ce" providerId="LiveId" clId="{AB649E99-0A1D-4747-A641-9B5F7FC457F8}" dt="2025-01-12T06:29:49.478" v="2980" actId="14100"/>
          <ac:spMkLst>
            <pc:docMk/>
            <pc:sldMk cId="872442376" sldId="259"/>
            <ac:spMk id="3" creationId="{80AD9AB0-FDAF-2C2F-6F1B-9ABCE7D8C9EB}"/>
          </ac:spMkLst>
        </pc:spChg>
        <pc:spChg chg="del">
          <ac:chgData name="正樹 渡邊" userId="8bd2ffdcdf0257ce" providerId="LiveId" clId="{AB649E99-0A1D-4747-A641-9B5F7FC457F8}" dt="2025-01-12T06:19:10.624" v="2699" actId="478"/>
          <ac:spMkLst>
            <pc:docMk/>
            <pc:sldMk cId="872442376" sldId="259"/>
            <ac:spMk id="7" creationId="{9F100743-4544-B3E5-47A4-0CEE2ADEBB2D}"/>
          </ac:spMkLst>
        </pc:spChg>
        <pc:picChg chg="add mod">
          <ac:chgData name="正樹 渡邊" userId="8bd2ffdcdf0257ce" providerId="LiveId" clId="{AB649E99-0A1D-4747-A641-9B5F7FC457F8}" dt="2025-01-12T06:32:34.739" v="3006" actId="1076"/>
          <ac:picMkLst>
            <pc:docMk/>
            <pc:sldMk cId="872442376" sldId="259"/>
            <ac:picMk id="3074" creationId="{4A9AA2F5-4B8F-385E-8AC9-300E881B0B92}"/>
          </ac:picMkLst>
        </pc:picChg>
        <pc:picChg chg="add del mod">
          <ac:chgData name="正樹 渡邊" userId="8bd2ffdcdf0257ce" providerId="LiveId" clId="{AB649E99-0A1D-4747-A641-9B5F7FC457F8}" dt="2025-01-12T06:22:04.600" v="2707" actId="478"/>
          <ac:picMkLst>
            <pc:docMk/>
            <pc:sldMk cId="872442376" sldId="259"/>
            <ac:picMk id="3076" creationId="{3AA872E7-1C89-7F17-A06E-6BB96A1D1228}"/>
          </ac:picMkLst>
        </pc:picChg>
        <pc:picChg chg="add mod">
          <ac:chgData name="正樹 渡邊" userId="8bd2ffdcdf0257ce" providerId="LiveId" clId="{AB649E99-0A1D-4747-A641-9B5F7FC457F8}" dt="2025-01-12T06:32:37.903" v="3007" actId="14100"/>
          <ac:picMkLst>
            <pc:docMk/>
            <pc:sldMk cId="872442376" sldId="259"/>
            <ac:picMk id="3078" creationId="{D78B3F6C-1A13-E0DF-70D9-3B5614556247}"/>
          </ac:picMkLst>
        </pc:picChg>
        <pc:picChg chg="add mod">
          <ac:chgData name="正樹 渡邊" userId="8bd2ffdcdf0257ce" providerId="LiveId" clId="{AB649E99-0A1D-4747-A641-9B5F7FC457F8}" dt="2025-01-12T06:32:39.509" v="3008" actId="1076"/>
          <ac:picMkLst>
            <pc:docMk/>
            <pc:sldMk cId="872442376" sldId="259"/>
            <ac:picMk id="3080" creationId="{9200D7C4-54F3-46D0-C88F-E4CEF9CC7796}"/>
          </ac:picMkLst>
        </pc:picChg>
        <pc:picChg chg="add del mod">
          <ac:chgData name="正樹 渡邊" userId="8bd2ffdcdf0257ce" providerId="LiveId" clId="{AB649E99-0A1D-4747-A641-9B5F7FC457F8}" dt="2025-01-12T06:31:00.595" v="2992" actId="478"/>
          <ac:picMkLst>
            <pc:docMk/>
            <pc:sldMk cId="872442376" sldId="259"/>
            <ac:picMk id="3082" creationId="{2E0A97A3-C8AE-58A4-4940-C3CF4EE9CE9A}"/>
          </ac:picMkLst>
        </pc:picChg>
        <pc:picChg chg="add mod">
          <ac:chgData name="正樹 渡邊" userId="8bd2ffdcdf0257ce" providerId="LiveId" clId="{AB649E99-0A1D-4747-A641-9B5F7FC457F8}" dt="2025-01-12T06:32:54.652" v="3010" actId="1076"/>
          <ac:picMkLst>
            <pc:docMk/>
            <pc:sldMk cId="872442376" sldId="259"/>
            <ac:picMk id="3084" creationId="{F7D1FC36-BBBC-66E8-19F1-BB3DC6A3E158}"/>
          </ac:picMkLst>
        </pc:picChg>
      </pc:sldChg>
      <pc:sldChg chg="modSp mod">
        <pc:chgData name="正樹 渡邊" userId="8bd2ffdcdf0257ce" providerId="LiveId" clId="{AB649E99-0A1D-4747-A641-9B5F7FC457F8}" dt="2025-01-12T01:19:57.217" v="178"/>
        <pc:sldMkLst>
          <pc:docMk/>
          <pc:sldMk cId="1619219523" sldId="260"/>
        </pc:sldMkLst>
        <pc:spChg chg="mod">
          <ac:chgData name="正樹 渡邊" userId="8bd2ffdcdf0257ce" providerId="LiveId" clId="{AB649E99-0A1D-4747-A641-9B5F7FC457F8}" dt="2025-01-12T01:19:57.217" v="178"/>
          <ac:spMkLst>
            <pc:docMk/>
            <pc:sldMk cId="1619219523" sldId="260"/>
            <ac:spMk id="14" creationId="{B0CD7FAD-BE74-365A-91F9-AE9199FCE95E}"/>
          </ac:spMkLst>
        </pc:spChg>
      </pc:sldChg>
      <pc:sldChg chg="modSp mod setBg">
        <pc:chgData name="正樹 渡邊" userId="8bd2ffdcdf0257ce" providerId="LiveId" clId="{AB649E99-0A1D-4747-A641-9B5F7FC457F8}" dt="2025-01-12T08:50:00.093" v="3281"/>
        <pc:sldMkLst>
          <pc:docMk/>
          <pc:sldMk cId="470273068" sldId="261"/>
        </pc:sldMkLst>
        <pc:spChg chg="mod">
          <ac:chgData name="正樹 渡邊" userId="8bd2ffdcdf0257ce" providerId="LiveId" clId="{AB649E99-0A1D-4747-A641-9B5F7FC457F8}" dt="2025-01-12T02:04:22.789" v="1254"/>
          <ac:spMkLst>
            <pc:docMk/>
            <pc:sldMk cId="470273068" sldId="261"/>
            <ac:spMk id="6" creationId="{1E2CEBB7-2E7B-3568-C4E9-D4573A6FC3C1}"/>
          </ac:spMkLst>
        </pc:spChg>
        <pc:spChg chg="mod">
          <ac:chgData name="正樹 渡邊" userId="8bd2ffdcdf0257ce" providerId="LiveId" clId="{AB649E99-0A1D-4747-A641-9B5F7FC457F8}" dt="2025-01-12T08:50:00.093" v="3281"/>
          <ac:spMkLst>
            <pc:docMk/>
            <pc:sldMk cId="470273068" sldId="261"/>
            <ac:spMk id="14" creationId="{B0CD7FAD-BE74-365A-91F9-AE9199FCE95E}"/>
          </ac:spMkLst>
        </pc:spChg>
      </pc:sldChg>
      <pc:sldChg chg="modSp mod">
        <pc:chgData name="正樹 渡邊" userId="8bd2ffdcdf0257ce" providerId="LiveId" clId="{AB649E99-0A1D-4747-A641-9B5F7FC457F8}" dt="2025-01-12T01:19:43.616" v="145"/>
        <pc:sldMkLst>
          <pc:docMk/>
          <pc:sldMk cId="2150002006" sldId="262"/>
        </pc:sldMkLst>
        <pc:spChg chg="mod">
          <ac:chgData name="正樹 渡邊" userId="8bd2ffdcdf0257ce" providerId="LiveId" clId="{AB649E99-0A1D-4747-A641-9B5F7FC457F8}" dt="2025-01-12T01:19:43.616" v="145"/>
          <ac:spMkLst>
            <pc:docMk/>
            <pc:sldMk cId="2150002006" sldId="262"/>
            <ac:spMk id="14" creationId="{B0CD7FAD-BE74-365A-91F9-AE9199FCE95E}"/>
          </ac:spMkLst>
        </pc:spChg>
      </pc:sldChg>
      <pc:sldChg chg="addSp modSp mod setBg">
        <pc:chgData name="正樹 渡邊" userId="8bd2ffdcdf0257ce" providerId="LiveId" clId="{AB649E99-0A1D-4747-A641-9B5F7FC457F8}" dt="2025-01-12T01:33:59.854" v="834"/>
        <pc:sldMkLst>
          <pc:docMk/>
          <pc:sldMk cId="964225695" sldId="263"/>
        </pc:sldMkLst>
        <pc:spChg chg="mod">
          <ac:chgData name="正樹 渡邊" userId="8bd2ffdcdf0257ce" providerId="LiveId" clId="{AB649E99-0A1D-4747-A641-9B5F7FC457F8}" dt="2025-01-12T01:33:59.854" v="834"/>
          <ac:spMkLst>
            <pc:docMk/>
            <pc:sldMk cId="964225695" sldId="263"/>
            <ac:spMk id="14" creationId="{B0CD7FAD-BE74-365A-91F9-AE9199FCE95E}"/>
          </ac:spMkLst>
        </pc:spChg>
        <pc:picChg chg="add mod modCrop">
          <ac:chgData name="正樹 渡邊" userId="8bd2ffdcdf0257ce" providerId="LiveId" clId="{AB649E99-0A1D-4747-A641-9B5F7FC457F8}" dt="2025-01-12T01:14:32.464" v="36" actId="1076"/>
          <ac:picMkLst>
            <pc:docMk/>
            <pc:sldMk cId="964225695" sldId="263"/>
            <ac:picMk id="2" creationId="{59EB494D-6ABE-7400-3DE0-E79E0821103E}"/>
          </ac:picMkLst>
        </pc:picChg>
      </pc:sldChg>
      <pc:sldChg chg="modSp mod setBg">
        <pc:chgData name="正樹 渡邊" userId="8bd2ffdcdf0257ce" providerId="LiveId" clId="{AB649E99-0A1D-4747-A641-9B5F7FC457F8}" dt="2025-01-12T05:28:36.204" v="1811"/>
        <pc:sldMkLst>
          <pc:docMk/>
          <pc:sldMk cId="948902368" sldId="264"/>
        </pc:sldMkLst>
        <pc:spChg chg="mod">
          <ac:chgData name="正樹 渡邊" userId="8bd2ffdcdf0257ce" providerId="LiveId" clId="{AB649E99-0A1D-4747-A641-9B5F7FC457F8}" dt="2025-01-12T05:26:20.209" v="1772" actId="1076"/>
          <ac:spMkLst>
            <pc:docMk/>
            <pc:sldMk cId="948902368" sldId="264"/>
            <ac:spMk id="6" creationId="{1E2CEBB7-2E7B-3568-C4E9-D4573A6FC3C1}"/>
          </ac:spMkLst>
        </pc:spChg>
        <pc:spChg chg="mod">
          <ac:chgData name="正樹 渡邊" userId="8bd2ffdcdf0257ce" providerId="LiveId" clId="{AB649E99-0A1D-4747-A641-9B5F7FC457F8}" dt="2025-01-12T05:28:36.204" v="1811"/>
          <ac:spMkLst>
            <pc:docMk/>
            <pc:sldMk cId="948902368" sldId="264"/>
            <ac:spMk id="14" creationId="{B0CD7FAD-BE74-365A-91F9-AE9199FCE95E}"/>
          </ac:spMkLst>
        </pc:spChg>
        <pc:picChg chg="mod">
          <ac:chgData name="正樹 渡邊" userId="8bd2ffdcdf0257ce" providerId="LiveId" clId="{AB649E99-0A1D-4747-A641-9B5F7FC457F8}" dt="2025-01-12T01:40:07.749" v="968" actId="1076"/>
          <ac:picMkLst>
            <pc:docMk/>
            <pc:sldMk cId="948902368" sldId="264"/>
            <ac:picMk id="3" creationId="{DE9D64DD-BACC-35DD-A5B9-301BE51593B2}"/>
          </ac:picMkLst>
        </pc:picChg>
        <pc:picChg chg="mod">
          <ac:chgData name="正樹 渡邊" userId="8bd2ffdcdf0257ce" providerId="LiveId" clId="{AB649E99-0A1D-4747-A641-9B5F7FC457F8}" dt="2025-01-12T05:26:31.706" v="1774" actId="14100"/>
          <ac:picMkLst>
            <pc:docMk/>
            <pc:sldMk cId="948902368" sldId="264"/>
            <ac:picMk id="4098" creationId="{BFEA8A48-ADAC-54B9-C772-7700CFC3B66D}"/>
          </ac:picMkLst>
        </pc:picChg>
      </pc:sldChg>
      <pc:sldChg chg="modSp mod">
        <pc:chgData name="正樹 渡邊" userId="8bd2ffdcdf0257ce" providerId="LiveId" clId="{AB649E99-0A1D-4747-A641-9B5F7FC457F8}" dt="2025-01-12T06:15:58.210" v="2697" actId="1076"/>
        <pc:sldMkLst>
          <pc:docMk/>
          <pc:sldMk cId="197133444" sldId="265"/>
        </pc:sldMkLst>
        <pc:spChg chg="mod">
          <ac:chgData name="正樹 渡邊" userId="8bd2ffdcdf0257ce" providerId="LiveId" clId="{AB649E99-0A1D-4747-A641-9B5F7FC457F8}" dt="2025-01-12T06:15:58.210" v="2697" actId="1076"/>
          <ac:spMkLst>
            <pc:docMk/>
            <pc:sldMk cId="197133444" sldId="265"/>
            <ac:spMk id="14" creationId="{B0CD7FAD-BE74-365A-91F9-AE9199FCE95E}"/>
          </ac:spMkLst>
        </pc:spChg>
      </pc:sldChg>
      <pc:sldChg chg="modSp mod setBg">
        <pc:chgData name="正樹 渡邊" userId="8bd2ffdcdf0257ce" providerId="LiveId" clId="{AB649E99-0A1D-4747-A641-9B5F7FC457F8}" dt="2025-01-12T01:33:35.459" v="799"/>
        <pc:sldMkLst>
          <pc:docMk/>
          <pc:sldMk cId="4107624907" sldId="266"/>
        </pc:sldMkLst>
        <pc:spChg chg="mod">
          <ac:chgData name="正樹 渡邊" userId="8bd2ffdcdf0257ce" providerId="LiveId" clId="{AB649E99-0A1D-4747-A641-9B5F7FC457F8}" dt="2025-01-12T01:32:51.239" v="718"/>
          <ac:spMkLst>
            <pc:docMk/>
            <pc:sldMk cId="4107624907" sldId="266"/>
            <ac:spMk id="6" creationId="{1E2CEBB7-2E7B-3568-C4E9-D4573A6FC3C1}"/>
          </ac:spMkLst>
        </pc:spChg>
        <pc:spChg chg="mod">
          <ac:chgData name="正樹 渡邊" userId="8bd2ffdcdf0257ce" providerId="LiveId" clId="{AB649E99-0A1D-4747-A641-9B5F7FC457F8}" dt="2025-01-12T01:33:35.459" v="799"/>
          <ac:spMkLst>
            <pc:docMk/>
            <pc:sldMk cId="4107624907" sldId="266"/>
            <ac:spMk id="14" creationId="{B0CD7FAD-BE74-365A-91F9-AE9199FCE95E}"/>
          </ac:spMkLst>
        </pc:spChg>
      </pc:sldChg>
      <pc:sldChg chg="addSp delSp modSp mod setBg">
        <pc:chgData name="正樹 渡邊" userId="8bd2ffdcdf0257ce" providerId="LiveId" clId="{AB649E99-0A1D-4747-A641-9B5F7FC457F8}" dt="2025-01-12T05:43:39.308" v="1930"/>
        <pc:sldMkLst>
          <pc:docMk/>
          <pc:sldMk cId="4021616831" sldId="267"/>
        </pc:sldMkLst>
        <pc:spChg chg="mod">
          <ac:chgData name="正樹 渡邊" userId="8bd2ffdcdf0257ce" providerId="LiveId" clId="{AB649E99-0A1D-4747-A641-9B5F7FC457F8}" dt="2025-01-12T05:43:39.308" v="1930"/>
          <ac:spMkLst>
            <pc:docMk/>
            <pc:sldMk cId="4021616831" sldId="267"/>
            <ac:spMk id="14" creationId="{B0CD7FAD-BE74-365A-91F9-AE9199FCE95E}"/>
          </ac:spMkLst>
        </pc:spChg>
        <pc:picChg chg="add del mod">
          <ac:chgData name="正樹 渡邊" userId="8bd2ffdcdf0257ce" providerId="LiveId" clId="{AB649E99-0A1D-4747-A641-9B5F7FC457F8}" dt="2025-01-12T05:41:09.887" v="1871" actId="478"/>
          <ac:picMkLst>
            <pc:docMk/>
            <pc:sldMk cId="4021616831" sldId="267"/>
            <ac:picMk id="2050" creationId="{E592E0A7-C48D-5A23-7F68-FB45456C9EFB}"/>
          </ac:picMkLst>
        </pc:picChg>
      </pc:sldChg>
      <pc:sldChg chg="modSp mod">
        <pc:chgData name="正樹 渡邊" userId="8bd2ffdcdf0257ce" providerId="LiveId" clId="{AB649E99-0A1D-4747-A641-9B5F7FC457F8}" dt="2025-01-12T05:31:05.717" v="1825"/>
        <pc:sldMkLst>
          <pc:docMk/>
          <pc:sldMk cId="2509031292" sldId="268"/>
        </pc:sldMkLst>
        <pc:spChg chg="mod">
          <ac:chgData name="正樹 渡邊" userId="8bd2ffdcdf0257ce" providerId="LiveId" clId="{AB649E99-0A1D-4747-A641-9B5F7FC457F8}" dt="2025-01-12T05:31:05.717" v="1825"/>
          <ac:spMkLst>
            <pc:docMk/>
            <pc:sldMk cId="2509031292" sldId="268"/>
            <ac:spMk id="14" creationId="{B0CD7FAD-BE74-365A-91F9-AE9199FCE95E}"/>
          </ac:spMkLst>
        </pc:spChg>
      </pc:sldChg>
      <pc:sldChg chg="addSp modSp mod">
        <pc:chgData name="正樹 渡邊" userId="8bd2ffdcdf0257ce" providerId="LiveId" clId="{AB649E99-0A1D-4747-A641-9B5F7FC457F8}" dt="2025-01-12T02:02:04.088" v="1144"/>
        <pc:sldMkLst>
          <pc:docMk/>
          <pc:sldMk cId="2587084505" sldId="269"/>
        </pc:sldMkLst>
        <pc:spChg chg="mod">
          <ac:chgData name="正樹 渡邊" userId="8bd2ffdcdf0257ce" providerId="LiveId" clId="{AB649E99-0A1D-4747-A641-9B5F7FC457F8}" dt="2025-01-12T02:02:04.088" v="1144"/>
          <ac:spMkLst>
            <pc:docMk/>
            <pc:sldMk cId="2587084505" sldId="269"/>
            <ac:spMk id="14" creationId="{B0CD7FAD-BE74-365A-91F9-AE9199FCE95E}"/>
          </ac:spMkLst>
        </pc:spChg>
        <pc:picChg chg="add mod modCrop">
          <ac:chgData name="正樹 渡邊" userId="8bd2ffdcdf0257ce" providerId="LiveId" clId="{AB649E99-0A1D-4747-A641-9B5F7FC457F8}" dt="2025-01-12T02:00:26.605" v="1011"/>
          <ac:picMkLst>
            <pc:docMk/>
            <pc:sldMk cId="2587084505" sldId="269"/>
            <ac:picMk id="3" creationId="{8E2BA355-B60F-CC25-5CC1-207AC4BD23AA}"/>
          </ac:picMkLst>
        </pc:picChg>
      </pc:sldChg>
      <pc:sldChg chg="addSp modSp mod ord">
        <pc:chgData name="正樹 渡邊" userId="8bd2ffdcdf0257ce" providerId="LiveId" clId="{AB649E99-0A1D-4747-A641-9B5F7FC457F8}" dt="2025-01-12T02:05:53.990" v="1445"/>
        <pc:sldMkLst>
          <pc:docMk/>
          <pc:sldMk cId="2100678046" sldId="270"/>
        </pc:sldMkLst>
        <pc:spChg chg="mod">
          <ac:chgData name="正樹 渡邊" userId="8bd2ffdcdf0257ce" providerId="LiveId" clId="{AB649E99-0A1D-4747-A641-9B5F7FC457F8}" dt="2025-01-12T02:03:32.198" v="1167"/>
          <ac:spMkLst>
            <pc:docMk/>
            <pc:sldMk cId="2100678046" sldId="270"/>
            <ac:spMk id="6" creationId="{1E2CEBB7-2E7B-3568-C4E9-D4573A6FC3C1}"/>
          </ac:spMkLst>
        </pc:spChg>
        <pc:spChg chg="mod">
          <ac:chgData name="正樹 渡邊" userId="8bd2ffdcdf0257ce" providerId="LiveId" clId="{AB649E99-0A1D-4747-A641-9B5F7FC457F8}" dt="2025-01-12T02:05:53.990" v="1445"/>
          <ac:spMkLst>
            <pc:docMk/>
            <pc:sldMk cId="2100678046" sldId="270"/>
            <ac:spMk id="14" creationId="{B0CD7FAD-BE74-365A-91F9-AE9199FCE95E}"/>
          </ac:spMkLst>
        </pc:spChg>
        <pc:picChg chg="add mod modCrop">
          <ac:chgData name="正樹 渡邊" userId="8bd2ffdcdf0257ce" providerId="LiveId" clId="{AB649E99-0A1D-4747-A641-9B5F7FC457F8}" dt="2025-01-12T01:51:36.516" v="974" actId="1076"/>
          <ac:picMkLst>
            <pc:docMk/>
            <pc:sldMk cId="2100678046" sldId="270"/>
            <ac:picMk id="3" creationId="{313AA63E-186C-0D6B-8E37-84E73B15FD4D}"/>
          </ac:picMkLst>
        </pc:picChg>
        <pc:picChg chg="add mod modCrop">
          <ac:chgData name="正樹 渡邊" userId="8bd2ffdcdf0257ce" providerId="LiveId" clId="{AB649E99-0A1D-4747-A641-9B5F7FC457F8}" dt="2025-01-12T01:52:40.952" v="980" actId="1076"/>
          <ac:picMkLst>
            <pc:docMk/>
            <pc:sldMk cId="2100678046" sldId="270"/>
            <ac:picMk id="5" creationId="{E3590538-135B-4579-9BA2-075DFA37A047}"/>
          </ac:picMkLst>
        </pc:picChg>
        <pc:picChg chg="add mod modCrop">
          <ac:chgData name="正樹 渡邊" userId="8bd2ffdcdf0257ce" providerId="LiveId" clId="{AB649E99-0A1D-4747-A641-9B5F7FC457F8}" dt="2025-01-12T01:58:27.602" v="994" actId="14100"/>
          <ac:picMkLst>
            <pc:docMk/>
            <pc:sldMk cId="2100678046" sldId="270"/>
            <ac:picMk id="8" creationId="{41314F33-1227-F800-352C-5E0DEDC9A809}"/>
          </ac:picMkLst>
        </pc:picChg>
      </pc:sldChg>
      <pc:sldChg chg="modSp mod setBg">
        <pc:chgData name="正樹 渡邊" userId="8bd2ffdcdf0257ce" providerId="LiveId" clId="{AB649E99-0A1D-4747-A641-9B5F7FC457F8}" dt="2025-01-12T06:02:37.358" v="2066"/>
        <pc:sldMkLst>
          <pc:docMk/>
          <pc:sldMk cId="2364590723" sldId="271"/>
        </pc:sldMkLst>
        <pc:spChg chg="mod">
          <ac:chgData name="正樹 渡邊" userId="8bd2ffdcdf0257ce" providerId="LiveId" clId="{AB649E99-0A1D-4747-A641-9B5F7FC457F8}" dt="2025-01-12T06:02:37.358" v="2066"/>
          <ac:spMkLst>
            <pc:docMk/>
            <pc:sldMk cId="2364590723" sldId="271"/>
            <ac:spMk id="14" creationId="{B0CD7FAD-BE74-365A-91F9-AE9199FCE95E}"/>
          </ac:spMkLst>
        </pc:spChg>
      </pc:sldChg>
      <pc:sldChg chg="addSp delSp modSp mod">
        <pc:chgData name="正樹 渡邊" userId="8bd2ffdcdf0257ce" providerId="LiveId" clId="{AB649E99-0A1D-4747-A641-9B5F7FC457F8}" dt="2025-01-12T06:12:12.197" v="2445"/>
        <pc:sldMkLst>
          <pc:docMk/>
          <pc:sldMk cId="1707118394" sldId="272"/>
        </pc:sldMkLst>
        <pc:spChg chg="mod">
          <ac:chgData name="正樹 渡邊" userId="8bd2ffdcdf0257ce" providerId="LiveId" clId="{AB649E99-0A1D-4747-A641-9B5F7FC457F8}" dt="2025-01-12T06:12:12.197" v="2445"/>
          <ac:spMkLst>
            <pc:docMk/>
            <pc:sldMk cId="1707118394" sldId="272"/>
            <ac:spMk id="6" creationId="{1E2CEBB7-2E7B-3568-C4E9-D4573A6FC3C1}"/>
          </ac:spMkLst>
        </pc:spChg>
        <pc:spChg chg="mod">
          <ac:chgData name="正樹 渡邊" userId="8bd2ffdcdf0257ce" providerId="LiveId" clId="{AB649E99-0A1D-4747-A641-9B5F7FC457F8}" dt="2025-01-12T06:11:52.693" v="2429"/>
          <ac:spMkLst>
            <pc:docMk/>
            <pc:sldMk cId="1707118394" sldId="272"/>
            <ac:spMk id="14" creationId="{B0CD7FAD-BE74-365A-91F9-AE9199FCE95E}"/>
          </ac:spMkLst>
        </pc:spChg>
        <pc:picChg chg="add mod">
          <ac:chgData name="正樹 渡邊" userId="8bd2ffdcdf0257ce" providerId="LiveId" clId="{AB649E99-0A1D-4747-A641-9B5F7FC457F8}" dt="2025-01-12T05:37:10.775" v="1846" actId="1076"/>
          <ac:picMkLst>
            <pc:docMk/>
            <pc:sldMk cId="1707118394" sldId="272"/>
            <ac:picMk id="2" creationId="{F3585C2A-FF51-5C55-AE9E-D594C13C3AB1}"/>
          </ac:picMkLst>
        </pc:picChg>
        <pc:picChg chg="del">
          <ac:chgData name="正樹 渡邊" userId="8bd2ffdcdf0257ce" providerId="LiveId" clId="{AB649E99-0A1D-4747-A641-9B5F7FC457F8}" dt="2025-01-12T02:09:54.236" v="1480" actId="478"/>
          <ac:picMkLst>
            <pc:docMk/>
            <pc:sldMk cId="1707118394" sldId="272"/>
            <ac:picMk id="3" creationId="{8E2BA355-B60F-CC25-5CC1-207AC4BD23AA}"/>
          </ac:picMkLst>
        </pc:picChg>
        <pc:picChg chg="del">
          <ac:chgData name="正樹 渡邊" userId="8bd2ffdcdf0257ce" providerId="LiveId" clId="{AB649E99-0A1D-4747-A641-9B5F7FC457F8}" dt="2025-01-12T02:09:52.691" v="1479" actId="478"/>
          <ac:picMkLst>
            <pc:docMk/>
            <pc:sldMk cId="1707118394" sldId="272"/>
            <ac:picMk id="4" creationId="{621D573D-3D89-FEAC-B16E-0CECD62DF1D9}"/>
          </ac:picMkLst>
        </pc:picChg>
        <pc:picChg chg="del">
          <ac:chgData name="正樹 渡邊" userId="8bd2ffdcdf0257ce" providerId="LiveId" clId="{AB649E99-0A1D-4747-A641-9B5F7FC457F8}" dt="2025-01-12T02:09:50.814" v="1478" actId="478"/>
          <ac:picMkLst>
            <pc:docMk/>
            <pc:sldMk cId="1707118394" sldId="272"/>
            <ac:picMk id="9" creationId="{C024D83B-C0C8-E9D0-A80F-1C4AC462DA2A}"/>
          </ac:picMkLst>
        </pc:picChg>
        <pc:picChg chg="add del mod">
          <ac:chgData name="正樹 渡邊" userId="8bd2ffdcdf0257ce" providerId="LiveId" clId="{AB649E99-0A1D-4747-A641-9B5F7FC457F8}" dt="2025-01-12T05:35:04.448" v="1835" actId="478"/>
          <ac:picMkLst>
            <pc:docMk/>
            <pc:sldMk cId="1707118394" sldId="272"/>
            <ac:picMk id="1026" creationId="{5049D589-A12E-F2CE-70F9-FEBF30F57C8A}"/>
          </ac:picMkLst>
        </pc:picChg>
        <pc:picChg chg="add mod">
          <ac:chgData name="正樹 渡邊" userId="8bd2ffdcdf0257ce" providerId="LiveId" clId="{AB649E99-0A1D-4747-A641-9B5F7FC457F8}" dt="2025-01-12T06:06:08.382" v="2124" actId="732"/>
          <ac:picMkLst>
            <pc:docMk/>
            <pc:sldMk cId="1707118394" sldId="272"/>
            <ac:picMk id="1028" creationId="{6B242A79-67A2-1B86-267B-61D331573F3A}"/>
          </ac:picMkLst>
        </pc:picChg>
        <pc:picChg chg="add mod">
          <ac:chgData name="正樹 渡邊" userId="8bd2ffdcdf0257ce" providerId="LiveId" clId="{AB649E99-0A1D-4747-A641-9B5F7FC457F8}" dt="2025-01-12T05:39:57.456" v="1865" actId="1076"/>
          <ac:picMkLst>
            <pc:docMk/>
            <pc:sldMk cId="1707118394" sldId="272"/>
            <ac:picMk id="1030" creationId="{53BD53A1-BCF0-5C21-DF51-65F1DAA17E04}"/>
          </ac:picMkLst>
        </pc:picChg>
        <pc:picChg chg="add mod">
          <ac:chgData name="正樹 渡邊" userId="8bd2ffdcdf0257ce" providerId="LiveId" clId="{AB649E99-0A1D-4747-A641-9B5F7FC457F8}" dt="2025-01-12T06:10:23.459" v="2402"/>
          <ac:picMkLst>
            <pc:docMk/>
            <pc:sldMk cId="1707118394" sldId="272"/>
            <ac:picMk id="1032" creationId="{FE861893-1CCA-B398-9952-3696BF196DB4}"/>
          </ac:picMkLst>
        </pc:picChg>
        <pc:picChg chg="add mod">
          <ac:chgData name="正樹 渡邊" userId="8bd2ffdcdf0257ce" providerId="LiveId" clId="{AB649E99-0A1D-4747-A641-9B5F7FC457F8}" dt="2025-01-12T05:39:48.156" v="1863" actId="732"/>
          <ac:picMkLst>
            <pc:docMk/>
            <pc:sldMk cId="1707118394" sldId="272"/>
            <ac:picMk id="1034" creationId="{0E586EBC-7007-8997-3EA9-B8255F1FF19A}"/>
          </ac:picMkLst>
        </pc:picChg>
        <pc:picChg chg="add mod">
          <ac:chgData name="正樹 渡邊" userId="8bd2ffdcdf0257ce" providerId="LiveId" clId="{AB649E99-0A1D-4747-A641-9B5F7FC457F8}" dt="2025-01-12T05:39:53.213" v="1864" actId="14100"/>
          <ac:picMkLst>
            <pc:docMk/>
            <pc:sldMk cId="1707118394" sldId="272"/>
            <ac:picMk id="1036" creationId="{A4D69332-1CD2-99DA-6DF3-8AF91DCFF7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307BA8-FD02-5974-D421-F324E1D5C36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243298E-5771-BB64-B79C-187EF80B4C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93A47A6-763A-2ADD-A9E2-6932211AD8CF}"/>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81165BA9-6A3F-8EFC-015D-BD2387004C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234ADA7-5970-4A1E-C31B-6429316D7744}"/>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2217521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7F34CF-9871-841A-FEE1-84FA166DDEE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3D753ED-F3CC-4172-E112-6CD4ACCA010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F396676-E3E3-A347-8077-6BA1F54A2FF2}"/>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59FA2CD1-E840-2F89-1FEC-EFB4B113C5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21FF1E1-4E58-65CC-5E1B-E0314A5FA3E1}"/>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4157984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95D3A3-2E25-00B9-DEE3-8E670464A50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21D94DB-42BA-E932-F9B4-0F82DEB57F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9875F72-D4B1-B6AE-F60A-85AC1E51EEAB}"/>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C48CF515-3386-5BB9-A4CB-00DCFF4EAB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6D40322-F763-670F-2C61-58188AF9D800}"/>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361577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8F68C0-3E83-28F1-797D-5BDAB5284CB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1F066A1-3675-34D1-5E80-5335F07F3AC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DDC6388-E76D-D6AF-1852-528B2706F3D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EC46DC9-7998-4AAE-F60B-BCF3A12C5B76}"/>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6" name="フッター プレースホルダー 5">
            <a:extLst>
              <a:ext uri="{FF2B5EF4-FFF2-40B4-BE49-F238E27FC236}">
                <a16:creationId xmlns:a16="http://schemas.microsoft.com/office/drawing/2014/main" id="{E44BABAF-D612-65BA-AF5C-8F7C4EBA7B4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7E4AAC5-CB09-0D78-AD05-6F3FAC51D046}"/>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3646172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6D44BE-559C-F181-8C1C-32675CB27DB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5E10FF0-4EB0-2D62-1158-B044692D62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7D61E09-B72E-980F-7B13-DD76FB7F0B7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AA77D10-C090-AD06-B01B-22C292F4B8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751E047-07BC-1E15-7C90-490F6717296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9838D93-81D2-84BD-0996-7D45901A431B}"/>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8" name="フッター プレースホルダー 7">
            <a:extLst>
              <a:ext uri="{FF2B5EF4-FFF2-40B4-BE49-F238E27FC236}">
                <a16:creationId xmlns:a16="http://schemas.microsoft.com/office/drawing/2014/main" id="{3E5B241E-0C2F-C3D3-C070-D658D4FB0AD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9F9D42D-606B-7AF6-28F4-D3670BBC4AB0}"/>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357031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485C98-34BD-9F5A-62E1-D96AEE84E09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1D3B7FB-39EC-BAC6-6A73-C19A3251B1A1}"/>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4" name="フッター プレースホルダー 3">
            <a:extLst>
              <a:ext uri="{FF2B5EF4-FFF2-40B4-BE49-F238E27FC236}">
                <a16:creationId xmlns:a16="http://schemas.microsoft.com/office/drawing/2014/main" id="{88BB7ADE-0245-A9E4-EB6A-FD81ACF2E20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384CA8A-9FC2-5E8A-B4B6-B2C62DA6D6E2}"/>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36150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DB88026-0046-A77E-B2EF-2EE0FB8C7DAF}"/>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3" name="フッター プレースホルダー 2">
            <a:extLst>
              <a:ext uri="{FF2B5EF4-FFF2-40B4-BE49-F238E27FC236}">
                <a16:creationId xmlns:a16="http://schemas.microsoft.com/office/drawing/2014/main" id="{B85F3E70-E684-A0F8-FBFF-BB8CF3BD765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91E07E3-381F-6DFB-A43F-A739E196C3DE}"/>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225078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1422EB-15FD-BB51-5EBA-AE773EE7435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0C1EA70-5EE6-54F8-0D40-DA876ABBC2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44CF705-C9C5-D8F0-B4F9-F8BC3449A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9CB42C7-5001-FA17-5EE5-417BDF3F0DF1}"/>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6" name="フッター プレースホルダー 5">
            <a:extLst>
              <a:ext uri="{FF2B5EF4-FFF2-40B4-BE49-F238E27FC236}">
                <a16:creationId xmlns:a16="http://schemas.microsoft.com/office/drawing/2014/main" id="{8B9EBD19-F04C-FBBC-53BD-0D9AE0FC1FA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771837C-A965-1C0F-5317-EEA9E355DD2D}"/>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135602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A9D48C-45B3-0533-3929-885E38DB783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45F8C72-B0AD-CD83-39CD-F43DE86DD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27D00F3-C743-0334-6DBB-507839C9C2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729371D-8178-1F36-ADAB-9AF4D6774F3D}"/>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6" name="フッター プレースホルダー 5">
            <a:extLst>
              <a:ext uri="{FF2B5EF4-FFF2-40B4-BE49-F238E27FC236}">
                <a16:creationId xmlns:a16="http://schemas.microsoft.com/office/drawing/2014/main" id="{3C81543A-CC73-DAFC-B7F1-C719D2419AD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B4A4B88-CE4D-284E-8621-A77EB66B0E45}"/>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2853384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B39E4-AE0E-34C0-9E82-666206DEEA8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9D3F8BA-BD72-549F-A1E4-A4356FC1CB2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78A22A4-7C5C-948C-1B26-DBEBB6820979}"/>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4B49A076-905A-EA34-8525-73658E96A95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95AC5D-D999-552C-4E13-022BA6155A06}"/>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1056430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0739D9D-DCD7-5D2F-5D0E-40479F45135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749E25-AED4-383C-71B0-A91896B7E80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AE5745-BB60-FCD3-5001-B6A02A72D6AA}"/>
              </a:ext>
            </a:extLst>
          </p:cNvPr>
          <p:cNvSpPr>
            <a:spLocks noGrp="1"/>
          </p:cNvSpPr>
          <p:nvPr>
            <p:ph type="dt" sz="half" idx="10"/>
          </p:nvPr>
        </p:nvSpPr>
        <p:spPr/>
        <p:txBody>
          <a:body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C0AC950D-3D8A-4745-717C-85CDD29B2D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D9D9C7A-8457-66F4-BF68-E1C8FE8BD125}"/>
              </a:ext>
            </a:extLst>
          </p:cNvPr>
          <p:cNvSpPr>
            <a:spLocks noGrp="1"/>
          </p:cNvSpPr>
          <p:nvPr>
            <p:ph type="sldNum" sz="quarter" idx="12"/>
          </p:nvPr>
        </p:nvSpPr>
        <p:spPr/>
        <p:txBody>
          <a:body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1535868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2069E51-084E-976D-F0D3-A93F345257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A77C533-E216-8AB3-99D2-FC428DDCEF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D727285-E84D-B4E5-DB68-0576AF3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1DFC53-AFAD-4395-9592-243D9C3A1EAD}" type="datetimeFigureOut">
              <a:rPr kumimoji="1" lang="ja-JP" altLang="en-US" smtClean="0"/>
              <a:t>2025/1/13</a:t>
            </a:fld>
            <a:endParaRPr kumimoji="1" lang="ja-JP" altLang="en-US"/>
          </a:p>
        </p:txBody>
      </p:sp>
      <p:sp>
        <p:nvSpPr>
          <p:cNvPr id="5" name="フッター プレースホルダー 4">
            <a:extLst>
              <a:ext uri="{FF2B5EF4-FFF2-40B4-BE49-F238E27FC236}">
                <a16:creationId xmlns:a16="http://schemas.microsoft.com/office/drawing/2014/main" id="{72CCC0B4-8180-32B9-5505-1A413D9DCA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862734B-EC75-D38F-F7D5-2A238EA742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BA40EB-90A8-4AC7-9450-4BBF18E94D9B}" type="slidenum">
              <a:rPr kumimoji="1" lang="ja-JP" altLang="en-US" smtClean="0"/>
              <a:t>‹#›</a:t>
            </a:fld>
            <a:endParaRPr kumimoji="1" lang="ja-JP" altLang="en-US"/>
          </a:p>
        </p:txBody>
      </p:sp>
    </p:spTree>
    <p:extLst>
      <p:ext uri="{BB962C8B-B14F-4D97-AF65-F5344CB8AC3E}">
        <p14:creationId xmlns:p14="http://schemas.microsoft.com/office/powerpoint/2010/main" val="3321846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buhitter.com/author/sadokisen_0203"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image" Target="../media/image2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359CE28-93C9-EE19-62C1-45EDBB6D6A0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6251" y="0"/>
            <a:ext cx="10266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BD2B56F2-2BBD-6CF1-0026-FF7D9F3FDE88}"/>
              </a:ext>
            </a:extLst>
          </p:cNvPr>
          <p:cNvSpPr>
            <a:spLocks noGrp="1"/>
          </p:cNvSpPr>
          <p:nvPr>
            <p:ph type="ctrTitle"/>
          </p:nvPr>
        </p:nvSpPr>
        <p:spPr>
          <a:xfrm>
            <a:off x="284127" y="744157"/>
            <a:ext cx="11330609" cy="1488315"/>
          </a:xfrm>
        </p:spPr>
        <p:txBody>
          <a:bodyPr>
            <a:noAutofit/>
          </a:bodyPr>
          <a:lstStyle/>
          <a:p>
            <a:r>
              <a:rPr kumimoji="1" lang="ja-JP" altLang="en-US" sz="8000" dirty="0">
                <a:solidFill>
                  <a:schemeClr val="bg1"/>
                </a:solidFill>
                <a:latin typeface="UD デジタル 教科書体 NK-B" panose="02020700000000000000" pitchFamily="18" charset="-128"/>
                <a:ea typeface="UD デジタル 教科書体 NK-B" panose="02020700000000000000" pitchFamily="18" charset="-128"/>
              </a:rPr>
              <a:t>佐渡市の</a:t>
            </a:r>
            <a:r>
              <a:rPr lang="ja-JP" altLang="en-US" sz="8000" dirty="0">
                <a:solidFill>
                  <a:schemeClr val="bg1"/>
                </a:solidFill>
                <a:latin typeface="UD デジタル 教科書体 NK-B" panose="02020700000000000000" pitchFamily="18" charset="-128"/>
                <a:ea typeface="UD デジタル 教科書体 NK-B" panose="02020700000000000000" pitchFamily="18" charset="-128"/>
              </a:rPr>
              <a:t>産業と文化</a:t>
            </a:r>
            <a:endParaRPr kumimoji="1" lang="ja-JP" altLang="en-US" sz="8000" dirty="0">
              <a:solidFill>
                <a:schemeClr val="bg1"/>
              </a:solidFill>
              <a:latin typeface="UD デジタル 教科書体 NK-B" panose="02020700000000000000" pitchFamily="18" charset="-128"/>
              <a:ea typeface="UD デジタル 教科書体 NK-B" panose="02020700000000000000" pitchFamily="18" charset="-128"/>
            </a:endParaRPr>
          </a:p>
        </p:txBody>
      </p:sp>
      <p:pic>
        <p:nvPicPr>
          <p:cNvPr id="4" name="図 3">
            <a:extLst>
              <a:ext uri="{FF2B5EF4-FFF2-40B4-BE49-F238E27FC236}">
                <a16:creationId xmlns:a16="http://schemas.microsoft.com/office/drawing/2014/main" id="{23B50520-577A-3F2B-EDC4-B55D633BA499}"/>
              </a:ext>
            </a:extLst>
          </p:cNvPr>
          <p:cNvPicPr>
            <a:picLocks noChangeAspect="1"/>
          </p:cNvPicPr>
          <p:nvPr/>
        </p:nvPicPr>
        <p:blipFill rotWithShape="1">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l="-12000" t="6359" r="-14001" b="7097"/>
          <a:stretch/>
        </p:blipFill>
        <p:spPr>
          <a:xfrm>
            <a:off x="1109386" y="3537357"/>
            <a:ext cx="3595616" cy="2469661"/>
          </a:xfrm>
          <a:prstGeom prst="ellipse">
            <a:avLst/>
          </a:prstGeom>
          <a:ln>
            <a:noFill/>
          </a:ln>
          <a:effectLst>
            <a:softEdge rad="112500"/>
          </a:effectLst>
        </p:spPr>
      </p:pic>
      <p:sp>
        <p:nvSpPr>
          <p:cNvPr id="5" name="テキスト ボックス 4">
            <a:extLst>
              <a:ext uri="{FF2B5EF4-FFF2-40B4-BE49-F238E27FC236}">
                <a16:creationId xmlns:a16="http://schemas.microsoft.com/office/drawing/2014/main" id="{2CF711D9-AF75-A8C1-E9AC-22D785B0366A}"/>
              </a:ext>
            </a:extLst>
          </p:cNvPr>
          <p:cNvSpPr txBox="1"/>
          <p:nvPr/>
        </p:nvSpPr>
        <p:spPr>
          <a:xfrm>
            <a:off x="5433393" y="2339297"/>
            <a:ext cx="5198648" cy="830997"/>
          </a:xfrm>
          <a:prstGeom prst="rect">
            <a:avLst/>
          </a:prstGeom>
          <a:noFill/>
        </p:spPr>
        <p:txBody>
          <a:bodyPr wrap="square" rtlCol="0">
            <a:spAutoFit/>
          </a:bodyPr>
          <a:lstStyle/>
          <a:p>
            <a:r>
              <a:rPr lang="ja-JP" altLang="en-US" sz="2400" dirty="0">
                <a:solidFill>
                  <a:schemeClr val="bg1"/>
                </a:solidFill>
                <a:latin typeface="UD デジタル 教科書体 NP-R" panose="02020400000000000000" pitchFamily="18" charset="-128"/>
                <a:ea typeface="UD デジタル 教科書体 NP-R" panose="02020400000000000000" pitchFamily="18" charset="-128"/>
              </a:rPr>
              <a:t>佐渡ってどんなところかな？</a:t>
            </a:r>
            <a:endParaRPr lang="en-US" altLang="ja-JP" sz="2400" dirty="0">
              <a:solidFill>
                <a:schemeClr val="bg1"/>
              </a:solidFill>
              <a:latin typeface="UD デジタル 教科書体 NP-R" panose="02020400000000000000" pitchFamily="18" charset="-128"/>
              <a:ea typeface="UD デジタル 教科書体 NP-R" panose="02020400000000000000" pitchFamily="18" charset="-128"/>
            </a:endParaRPr>
          </a:p>
          <a:p>
            <a:r>
              <a:rPr lang="ja-JP" altLang="en-US" sz="2400" dirty="0">
                <a:solidFill>
                  <a:schemeClr val="bg1"/>
                </a:solidFill>
                <a:latin typeface="UD デジタル 教科書体 NP-R" panose="02020400000000000000" pitchFamily="18" charset="-128"/>
                <a:ea typeface="UD デジタル 教科書体 NP-R" panose="02020400000000000000" pitchFamily="18" charset="-128"/>
              </a:rPr>
              <a:t>　　　</a:t>
            </a:r>
            <a:r>
              <a:rPr kumimoji="1" lang="ja-JP" altLang="en-US" sz="2400" dirty="0">
                <a:solidFill>
                  <a:schemeClr val="bg1"/>
                </a:solidFill>
                <a:latin typeface="UD デジタル 教科書体 NP-R" panose="02020400000000000000" pitchFamily="18" charset="-128"/>
                <a:ea typeface="UD デジタル 教科書体 NP-R" panose="02020400000000000000" pitchFamily="18" charset="-128"/>
              </a:rPr>
              <a:t>佐渡について調べてみよう！</a:t>
            </a:r>
          </a:p>
        </p:txBody>
      </p:sp>
    </p:spTree>
    <p:extLst>
      <p:ext uri="{BB962C8B-B14F-4D97-AF65-F5344CB8AC3E}">
        <p14:creationId xmlns:p14="http://schemas.microsoft.com/office/powerpoint/2010/main" val="3843088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715862-3B6E-F936-A0DD-5FCC6AB576AE}"/>
              </a:ext>
            </a:extLst>
          </p:cNvPr>
          <p:cNvSpPr>
            <a:spLocks noGrp="1"/>
          </p:cNvSpPr>
          <p:nvPr>
            <p:ph type="title"/>
          </p:nvPr>
        </p:nvSpPr>
        <p:spPr>
          <a:xfrm>
            <a:off x="924753" y="516834"/>
            <a:ext cx="10342494" cy="2372140"/>
          </a:xfrm>
        </p:spPr>
        <p:txBody>
          <a:bodyPr>
            <a:normAutofit/>
          </a:bodyPr>
          <a:lstStyle/>
          <a:p>
            <a:r>
              <a:rPr kumimoji="1" lang="ja-JP" altLang="en-US" sz="6600" dirty="0">
                <a:latin typeface="UD デジタル 教科書体 NK-B" panose="02020700000000000000" pitchFamily="18" charset="-128"/>
                <a:ea typeface="UD デジタル 教科書体 NK-B" panose="02020700000000000000" pitchFamily="18" charset="-128"/>
              </a:rPr>
              <a:t>「佐渡市」といったら</a:t>
            </a:r>
            <a:br>
              <a:rPr kumimoji="1" lang="en-US" altLang="ja-JP" sz="6600" dirty="0">
                <a:latin typeface="UD デジタル 教科書体 NK-B" panose="02020700000000000000" pitchFamily="18" charset="-128"/>
                <a:ea typeface="UD デジタル 教科書体 NK-B" panose="02020700000000000000" pitchFamily="18" charset="-128"/>
              </a:rPr>
            </a:br>
            <a:r>
              <a:rPr lang="ja-JP" altLang="en-US" sz="6600" dirty="0">
                <a:latin typeface="UD デジタル 教科書体 NK-B" panose="02020700000000000000" pitchFamily="18" charset="-128"/>
                <a:ea typeface="UD デジタル 教科書体 NK-B" panose="02020700000000000000" pitchFamily="18" charset="-128"/>
              </a:rPr>
              <a:t>　　　何を思いうかべますか？</a:t>
            </a:r>
            <a:endParaRPr kumimoji="1" lang="ja-JP" altLang="en-US" sz="6600" dirty="0">
              <a:latin typeface="UD デジタル 教科書体 NK-B" panose="02020700000000000000" pitchFamily="18" charset="-128"/>
              <a:ea typeface="UD デジタル 教科書体 NK-B" panose="02020700000000000000" pitchFamily="18" charset="-128"/>
            </a:endParaRPr>
          </a:p>
        </p:txBody>
      </p:sp>
      <p:pic>
        <p:nvPicPr>
          <p:cNvPr id="14340" name="Picture 4" descr="上 子ども 考える イラスト 無料 386625-考える 子供 イラスト 無料">
            <a:extLst>
              <a:ext uri="{FF2B5EF4-FFF2-40B4-BE49-F238E27FC236}">
                <a16:creationId xmlns:a16="http://schemas.microsoft.com/office/drawing/2014/main" id="{08715DD4-D1A8-60F8-AD85-C5C6626FB3C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13953" y="3573283"/>
            <a:ext cx="5947741" cy="312256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佐渡島のイラスト | フリーイラスト素材 ガガフリー">
            <a:extLst>
              <a:ext uri="{FF2B5EF4-FFF2-40B4-BE49-F238E27FC236}">
                <a16:creationId xmlns:a16="http://schemas.microsoft.com/office/drawing/2014/main" id="{8A51EB1C-76A6-AE3E-0267-C9FBA154367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0314" t="3277" r="23066" b="8415"/>
          <a:stretch/>
        </p:blipFill>
        <p:spPr bwMode="auto">
          <a:xfrm>
            <a:off x="5921233" y="2605907"/>
            <a:ext cx="1285437" cy="1357619"/>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114A52AA-70C6-4379-47E2-E7FF5627406C}"/>
              </a:ext>
            </a:extLst>
          </p:cNvPr>
          <p:cNvSpPr txBox="1"/>
          <p:nvPr/>
        </p:nvSpPr>
        <p:spPr>
          <a:xfrm>
            <a:off x="6912223" y="3573283"/>
            <a:ext cx="4355024" cy="707886"/>
          </a:xfrm>
          <a:prstGeom prst="rect">
            <a:avLst/>
          </a:prstGeom>
          <a:noFill/>
        </p:spPr>
        <p:txBody>
          <a:bodyPr wrap="square" rtlCol="0">
            <a:spAutoFit/>
          </a:bodyPr>
          <a:lstStyle/>
          <a:p>
            <a:r>
              <a:rPr lang="ja-JP" altLang="en-US" sz="4000" dirty="0">
                <a:latin typeface="UD デジタル 教科書体 NP-R" panose="02020400000000000000" pitchFamily="18" charset="-128"/>
                <a:ea typeface="UD デジタル 教科書体 NP-R" panose="02020400000000000000" pitchFamily="18" charset="-128"/>
              </a:rPr>
              <a:t>佐渡市といえば</a:t>
            </a:r>
            <a:r>
              <a:rPr lang="en-US" altLang="ja-JP" sz="4000" dirty="0">
                <a:latin typeface="UD デジタル 教科書体 NP-R" panose="02020400000000000000" pitchFamily="18" charset="-128"/>
                <a:ea typeface="UD デジタル 教科書体 NP-R" panose="02020400000000000000" pitchFamily="18" charset="-128"/>
              </a:rPr>
              <a:t>…</a:t>
            </a:r>
            <a:endParaRPr kumimoji="1" lang="ja-JP" altLang="en-US" sz="4000"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4161673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4F0AC282-C901-24B5-C57E-837954AC400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8889"/>
          <a:stretch/>
        </p:blipFill>
        <p:spPr>
          <a:xfrm>
            <a:off x="0" y="-1"/>
            <a:ext cx="12192000" cy="5779911"/>
          </a:xfrm>
          <a:prstGeom prst="rect">
            <a:avLst/>
          </a:prstGeom>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「佐渡島（さど）の金山」</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lang="ja-JP" altLang="en-US" sz="2400" dirty="0">
                <a:latin typeface="UD デジタル 教科書体 NK-R" panose="02020400000000000000" pitchFamily="18" charset="-128"/>
                <a:ea typeface="UD デジタル 教科書体 NK-R" panose="02020400000000000000" pitchFamily="18" charset="-128"/>
              </a:rPr>
              <a:t>令和６年</a:t>
            </a:r>
            <a:r>
              <a:rPr lang="en-US" altLang="ja-JP" sz="2400" dirty="0">
                <a:latin typeface="UD デジタル 教科書体 NK-R" panose="02020400000000000000" pitchFamily="18" charset="-128"/>
                <a:ea typeface="UD デジタル 教科書体 NK-R" panose="02020400000000000000" pitchFamily="18" charset="-128"/>
              </a:rPr>
              <a:t>7</a:t>
            </a:r>
            <a:r>
              <a:rPr lang="ja-JP" altLang="en-US" sz="2400" dirty="0">
                <a:latin typeface="UD デジタル 教科書体 NK-R" panose="02020400000000000000" pitchFamily="18" charset="-128"/>
                <a:ea typeface="UD デジタル 教科書体 NK-R" panose="02020400000000000000" pitchFamily="18" charset="-128"/>
              </a:rPr>
              <a:t>月に世界文化遺産に登録されました。</a:t>
            </a:r>
            <a:endParaRPr kumimoji="1" lang="ja-JP" altLang="en-US" sz="2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97262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B3D38F4-B364-E50E-AAB0-B162C4F3AD7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7172" r="8211"/>
          <a:stretch/>
        </p:blipFill>
        <p:spPr>
          <a:xfrm>
            <a:off x="0" y="0"/>
            <a:ext cx="6334539" cy="5741752"/>
          </a:xfrm>
          <a:prstGeom prst="rect">
            <a:avLst/>
          </a:prstGeom>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トキ</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「朱鷺（トキ）色」といわれる羽をしています。（現在５００羽以上）</a:t>
            </a:r>
          </a:p>
        </p:txBody>
      </p:sp>
      <p:pic>
        <p:nvPicPr>
          <p:cNvPr id="9" name="図 8">
            <a:extLst>
              <a:ext uri="{FF2B5EF4-FFF2-40B4-BE49-F238E27FC236}">
                <a16:creationId xmlns:a16="http://schemas.microsoft.com/office/drawing/2014/main" id="{22E55D07-DD59-4CD8-A17B-58801F337B1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3696" r="14130"/>
          <a:stretch/>
        </p:blipFill>
        <p:spPr>
          <a:xfrm>
            <a:off x="6243081" y="0"/>
            <a:ext cx="5948919" cy="5473005"/>
          </a:xfrm>
          <a:prstGeom prst="rect">
            <a:avLst/>
          </a:prstGeom>
        </p:spPr>
      </p:pic>
    </p:spTree>
    <p:extLst>
      <p:ext uri="{BB962C8B-B14F-4D97-AF65-F5344CB8AC3E}">
        <p14:creationId xmlns:p14="http://schemas.microsoft.com/office/powerpoint/2010/main" val="1619219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4D1B964-F992-EBD1-63EB-5F2B6FAEE7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9648" b="7931"/>
          <a:stretch/>
        </p:blipFill>
        <p:spPr>
          <a:xfrm>
            <a:off x="0" y="-1"/>
            <a:ext cx="12192000" cy="5952187"/>
          </a:xfrm>
          <a:prstGeom prst="rect">
            <a:avLst/>
          </a:prstGeom>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佐渡おけさ</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佐渡を代表する民謡として全国に知られています。</a:t>
            </a:r>
          </a:p>
        </p:txBody>
      </p:sp>
    </p:spTree>
    <p:extLst>
      <p:ext uri="{BB962C8B-B14F-4D97-AF65-F5344CB8AC3E}">
        <p14:creationId xmlns:p14="http://schemas.microsoft.com/office/powerpoint/2010/main" val="2150002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たらい舟</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せまく、入りくんだ岩が多い小木海岸でサザエやアワビなどをとるために作られました。</a:t>
            </a:r>
          </a:p>
        </p:txBody>
      </p:sp>
      <p:pic>
        <p:nvPicPr>
          <p:cNvPr id="2" name="コンテンツ プレースホルダー 9">
            <a:extLst>
              <a:ext uri="{FF2B5EF4-FFF2-40B4-BE49-F238E27FC236}">
                <a16:creationId xmlns:a16="http://schemas.microsoft.com/office/drawing/2014/main" id="{59EB494D-6ABE-7400-3DE0-E79E0821103E}"/>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6436" b="28346"/>
          <a:stretch/>
        </p:blipFill>
        <p:spPr>
          <a:xfrm>
            <a:off x="496956" y="0"/>
            <a:ext cx="11198087" cy="5477327"/>
          </a:xfrm>
        </p:spPr>
      </p:pic>
    </p:spTree>
    <p:extLst>
      <p:ext uri="{BB962C8B-B14F-4D97-AF65-F5344CB8AC3E}">
        <p14:creationId xmlns:p14="http://schemas.microsoft.com/office/powerpoint/2010/main" val="964225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伝統芸能①</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lang="ja-JP" altLang="en-US" sz="2400" dirty="0">
                <a:latin typeface="UD デジタル 教科書体 NK-R" panose="02020400000000000000" pitchFamily="18" charset="-128"/>
                <a:ea typeface="UD デジタル 教科書体 NK-R" panose="02020400000000000000" pitchFamily="18" charset="-128"/>
              </a:rPr>
              <a:t>能楽・文弥人形・のろま人形。子どももふくめ、多くの人が伝統を継承しようと活動しています。</a:t>
            </a:r>
            <a:endParaRPr kumimoji="1" lang="ja-JP" altLang="en-US" sz="2400" dirty="0">
              <a:latin typeface="UD デジタル 教科書体 NK-R" panose="02020400000000000000" pitchFamily="18" charset="-128"/>
              <a:ea typeface="UD デジタル 教科書体 NK-R" panose="02020400000000000000" pitchFamily="18" charset="-128"/>
            </a:endParaRPr>
          </a:p>
        </p:txBody>
      </p:sp>
      <p:pic>
        <p:nvPicPr>
          <p:cNvPr id="3" name="図 2">
            <a:extLst>
              <a:ext uri="{FF2B5EF4-FFF2-40B4-BE49-F238E27FC236}">
                <a16:creationId xmlns:a16="http://schemas.microsoft.com/office/drawing/2014/main" id="{313AA63E-186C-0D6B-8E37-84E73B15FD4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078" b="10725"/>
          <a:stretch/>
        </p:blipFill>
        <p:spPr>
          <a:xfrm>
            <a:off x="7047214" y="2688751"/>
            <a:ext cx="5144786" cy="2784254"/>
          </a:xfrm>
          <a:prstGeom prst="rect">
            <a:avLst/>
          </a:prstGeom>
        </p:spPr>
      </p:pic>
      <p:pic>
        <p:nvPicPr>
          <p:cNvPr id="5" name="図 4">
            <a:extLst>
              <a:ext uri="{FF2B5EF4-FFF2-40B4-BE49-F238E27FC236}">
                <a16:creationId xmlns:a16="http://schemas.microsoft.com/office/drawing/2014/main" id="{E3590538-135B-4579-9BA2-075DFA37A04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8973" b="25797"/>
          <a:stretch/>
        </p:blipFill>
        <p:spPr>
          <a:xfrm>
            <a:off x="6500812" y="-7132"/>
            <a:ext cx="5691188" cy="2784254"/>
          </a:xfrm>
          <a:prstGeom prst="rect">
            <a:avLst/>
          </a:prstGeom>
        </p:spPr>
      </p:pic>
      <p:pic>
        <p:nvPicPr>
          <p:cNvPr id="8" name="図 7">
            <a:extLst>
              <a:ext uri="{FF2B5EF4-FFF2-40B4-BE49-F238E27FC236}">
                <a16:creationId xmlns:a16="http://schemas.microsoft.com/office/drawing/2014/main" id="{41314F33-1227-F800-352C-5E0DEDC9A80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5617" t="16947" r="30581" b="20078"/>
          <a:stretch/>
        </p:blipFill>
        <p:spPr>
          <a:xfrm>
            <a:off x="0" y="-7131"/>
            <a:ext cx="7056396" cy="5480136"/>
          </a:xfrm>
          <a:prstGeom prst="rect">
            <a:avLst/>
          </a:prstGeom>
        </p:spPr>
      </p:pic>
    </p:spTree>
    <p:extLst>
      <p:ext uri="{BB962C8B-B14F-4D97-AF65-F5344CB8AC3E}">
        <p14:creationId xmlns:p14="http://schemas.microsoft.com/office/powerpoint/2010/main" val="210067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3A789D7-98DA-64D3-1B51-04E4602CCD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572" y="0"/>
            <a:ext cx="9134856" cy="6858000"/>
          </a:xfrm>
          <a:prstGeom prst="rect">
            <a:avLst/>
          </a:prstGeom>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伝統芸能②</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lang="ja-JP" altLang="en-US" sz="2400" dirty="0">
                <a:latin typeface="UD デジタル 教科書体 NK-R" panose="02020400000000000000" pitchFamily="18" charset="-128"/>
                <a:ea typeface="UD デジタル 教科書体 NK-R" panose="02020400000000000000" pitchFamily="18" charset="-128"/>
              </a:rPr>
              <a:t>鬼太鼓</a:t>
            </a:r>
            <a:r>
              <a:rPr kumimoji="1" lang="ja-JP" altLang="en-US" sz="2400" dirty="0">
                <a:latin typeface="UD デジタル 教科書体 NK-R" panose="02020400000000000000" pitchFamily="18" charset="-128"/>
                <a:ea typeface="UD デジタル 教科書体 NK-R" panose="02020400000000000000" pitchFamily="18" charset="-128"/>
              </a:rPr>
              <a:t>。五穀豊穣、厄払いを目的に、島内１００</a:t>
            </a:r>
            <a:r>
              <a:rPr kumimoji="1" lang="ja-JP" altLang="en-US" sz="2400">
                <a:latin typeface="UD デジタル 教科書体 NK-R" panose="02020400000000000000" pitchFamily="18" charset="-128"/>
                <a:ea typeface="UD デジタル 教科書体 NK-R" panose="02020400000000000000" pitchFamily="18" charset="-128"/>
              </a:rPr>
              <a:t>以上の</a:t>
            </a:r>
            <a:r>
              <a:rPr lang="ja-JP" altLang="en-US" sz="2400">
                <a:latin typeface="UD デジタル 教科書体 NK-R" panose="02020400000000000000" pitchFamily="18" charset="-128"/>
                <a:ea typeface="UD デジタル 教科書体 NK-R" panose="02020400000000000000" pitchFamily="18" charset="-128"/>
              </a:rPr>
              <a:t>地域</a:t>
            </a:r>
            <a:r>
              <a:rPr kumimoji="1" lang="ja-JP" altLang="en-US" sz="2400">
                <a:latin typeface="UD デジタル 教科書体 NK-R" panose="02020400000000000000" pitchFamily="18" charset="-128"/>
                <a:ea typeface="UD デジタル 教科書体 NK-R" panose="02020400000000000000" pitchFamily="18" charset="-128"/>
              </a:rPr>
              <a:t>で</a:t>
            </a:r>
            <a:r>
              <a:rPr kumimoji="1" lang="ja-JP" altLang="en-US" sz="2400" dirty="0">
                <a:latin typeface="UD デジタル 教科書体 NK-R" panose="02020400000000000000" pitchFamily="18" charset="-128"/>
                <a:ea typeface="UD デジタル 教科書体 NK-R" panose="02020400000000000000" pitchFamily="18" charset="-128"/>
              </a:rPr>
              <a:t>舞い踊られています。</a:t>
            </a:r>
          </a:p>
        </p:txBody>
      </p:sp>
    </p:spTree>
    <p:extLst>
      <p:ext uri="{BB962C8B-B14F-4D97-AF65-F5344CB8AC3E}">
        <p14:creationId xmlns:p14="http://schemas.microsoft.com/office/powerpoint/2010/main" val="47027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E1AE40A-8827-182A-3CAC-D3C907321A3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8134" b="16090"/>
          <a:stretch/>
        </p:blipFill>
        <p:spPr>
          <a:xfrm>
            <a:off x="2560149" y="0"/>
            <a:ext cx="7071701" cy="5761486"/>
          </a:xfrm>
          <a:prstGeom prst="rect">
            <a:avLst/>
          </a:prstGeom>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佐渡無名異焼き</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lang="ja-JP" altLang="en-US" sz="2400" dirty="0">
                <a:latin typeface="UD デジタル 教科書体 NK-R" panose="02020400000000000000" pitchFamily="18" charset="-128"/>
                <a:ea typeface="UD デジタル 教科書体 NK-R" panose="02020400000000000000" pitchFamily="18" charset="-128"/>
              </a:rPr>
              <a:t>佐渡でしかとれない土（無名異）でつくる陶器。令和</a:t>
            </a:r>
            <a:r>
              <a:rPr lang="en-US" altLang="ja-JP" sz="2400" dirty="0">
                <a:latin typeface="UD デジタル 教科書体 NK-R" panose="02020400000000000000" pitchFamily="18" charset="-128"/>
                <a:ea typeface="UD デジタル 教科書体 NK-R" panose="02020400000000000000" pitchFamily="18" charset="-128"/>
              </a:rPr>
              <a:t>6</a:t>
            </a:r>
            <a:r>
              <a:rPr lang="ja-JP" altLang="en-US" sz="2400" dirty="0">
                <a:latin typeface="UD デジタル 教科書体 NK-R" panose="02020400000000000000" pitchFamily="18" charset="-128"/>
                <a:ea typeface="UD デジタル 教科書体 NK-R" panose="02020400000000000000" pitchFamily="18" charset="-128"/>
              </a:rPr>
              <a:t>年、伝統的工芸品に指定されました。</a:t>
            </a:r>
            <a:endParaRPr kumimoji="1" lang="ja-JP" altLang="en-US" sz="2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4107624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874706"/>
            <a:ext cx="12192000" cy="707886"/>
          </a:xfrm>
          <a:prstGeom prst="rect">
            <a:avLst/>
          </a:prstGeom>
          <a:solidFill>
            <a:srgbClr val="FFFF99"/>
          </a:solidFill>
        </p:spPr>
        <p:txBody>
          <a:bodyPr wrap="square" rtlCol="0">
            <a:spAutoFit/>
          </a:bodyPr>
          <a:lstStyle/>
          <a:p>
            <a:pPr algn="ctr"/>
            <a:r>
              <a:rPr kumimoji="1" lang="ja-JP" altLang="en-US" sz="4000" dirty="0">
                <a:latin typeface="UD デジタル 教科書体 NP-B" panose="02020700000000000000" pitchFamily="18" charset="-128"/>
                <a:ea typeface="UD デジタル 教科書体 NP-B" panose="02020700000000000000" pitchFamily="18" charset="-128"/>
              </a:rPr>
              <a:t>重要伝統的建造物群保存地区（宿根木・小木町）</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500300"/>
            <a:ext cx="12192000" cy="400110"/>
          </a:xfrm>
          <a:prstGeom prst="rect">
            <a:avLst/>
          </a:prstGeom>
          <a:solidFill>
            <a:srgbClr val="FFFF99"/>
          </a:solidFill>
        </p:spPr>
        <p:txBody>
          <a:bodyPr wrap="square" rtlCol="0">
            <a:spAutoFit/>
          </a:bodyPr>
          <a:lstStyle/>
          <a:p>
            <a:pPr algn="ctr"/>
            <a:r>
              <a:rPr lang="ja-JP" altLang="en-US" sz="2000" dirty="0">
                <a:latin typeface="UD デジタル 教科書体 NK-R" panose="02020400000000000000" pitchFamily="18" charset="-128"/>
                <a:ea typeface="UD デジタル 教科書体 NK-R" panose="02020400000000000000" pitchFamily="18" charset="-128"/>
              </a:rPr>
              <a:t>日本の歴史的な建物や街並みを保存するために指定された地区。全国</a:t>
            </a:r>
            <a:r>
              <a:rPr lang="en-US" altLang="ja-JP" sz="2000" dirty="0">
                <a:latin typeface="UD デジタル 教科書体 NK-R" panose="02020400000000000000" pitchFamily="18" charset="-128"/>
                <a:ea typeface="UD デジタル 教科書体 NK-R" panose="02020400000000000000" pitchFamily="18" charset="-128"/>
              </a:rPr>
              <a:t>129</a:t>
            </a:r>
            <a:r>
              <a:rPr lang="ja-JP" altLang="en-US" sz="2000" dirty="0">
                <a:latin typeface="UD デジタル 教科書体 NK-R" panose="02020400000000000000" pitchFamily="18" charset="-128"/>
                <a:ea typeface="UD デジタル 教科書体 NK-R" panose="02020400000000000000" pitchFamily="18" charset="-128"/>
              </a:rPr>
              <a:t>例、県内佐渡の</a:t>
            </a:r>
            <a:r>
              <a:rPr lang="en-US" altLang="ja-JP" sz="2000" dirty="0">
                <a:latin typeface="UD デジタル 教科書体 NK-R" panose="02020400000000000000" pitchFamily="18" charset="-128"/>
                <a:ea typeface="UD デジタル 教科書体 NK-R" panose="02020400000000000000" pitchFamily="18" charset="-128"/>
              </a:rPr>
              <a:t>2</a:t>
            </a:r>
            <a:r>
              <a:rPr lang="ja-JP" altLang="en-US" sz="2000" dirty="0">
                <a:latin typeface="UD デジタル 教科書体 NK-R" panose="02020400000000000000" pitchFamily="18" charset="-128"/>
                <a:ea typeface="UD デジタル 教科書体 NK-R" panose="02020400000000000000" pitchFamily="18" charset="-128"/>
              </a:rPr>
              <a:t>例。（令和</a:t>
            </a:r>
            <a:r>
              <a:rPr lang="en-US" altLang="ja-JP" sz="2000" dirty="0">
                <a:latin typeface="UD デジタル 教科書体 NK-R" panose="02020400000000000000" pitchFamily="18" charset="-128"/>
                <a:ea typeface="UD デジタル 教科書体 NK-R" panose="02020400000000000000" pitchFamily="18" charset="-128"/>
              </a:rPr>
              <a:t>6</a:t>
            </a:r>
            <a:r>
              <a:rPr lang="ja-JP" altLang="en-US" sz="2000" dirty="0">
                <a:latin typeface="UD デジタル 教科書体 NK-R" panose="02020400000000000000" pitchFamily="18" charset="-128"/>
                <a:ea typeface="UD デジタル 教科書体 NK-R" panose="02020400000000000000" pitchFamily="18" charset="-128"/>
              </a:rPr>
              <a:t>年現在）</a:t>
            </a:r>
            <a:endParaRPr kumimoji="1" lang="ja-JP" altLang="en-US" sz="2000" dirty="0">
              <a:latin typeface="UD デジタル 教科書体 NK-R" panose="02020400000000000000" pitchFamily="18" charset="-128"/>
              <a:ea typeface="UD デジタル 教科書体 NK-R" panose="02020400000000000000" pitchFamily="18" charset="-128"/>
            </a:endParaRPr>
          </a:p>
        </p:txBody>
      </p:sp>
      <p:pic>
        <p:nvPicPr>
          <p:cNvPr id="3" name="図 2">
            <a:extLst>
              <a:ext uri="{FF2B5EF4-FFF2-40B4-BE49-F238E27FC236}">
                <a16:creationId xmlns:a16="http://schemas.microsoft.com/office/drawing/2014/main" id="{DE9D64DD-BACC-35DD-A5B9-301BE51593B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4354" b="12140"/>
          <a:stretch/>
        </p:blipFill>
        <p:spPr>
          <a:xfrm>
            <a:off x="6523382" y="519519"/>
            <a:ext cx="5668618" cy="5064274"/>
          </a:xfrm>
          <a:prstGeom prst="rect">
            <a:avLst/>
          </a:prstGeom>
        </p:spPr>
      </p:pic>
      <p:pic>
        <p:nvPicPr>
          <p:cNvPr id="4098" name="Picture 2" descr="宿根木10">
            <a:extLst>
              <a:ext uri="{FF2B5EF4-FFF2-40B4-BE49-F238E27FC236}">
                <a16:creationId xmlns:a16="http://schemas.microsoft.com/office/drawing/2014/main" id="{BFEA8A48-ADAC-54B9-C772-7700CFC3B66D}"/>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1727" r="25314" b="-1727"/>
          <a:stretch/>
        </p:blipFill>
        <p:spPr bwMode="auto">
          <a:xfrm>
            <a:off x="-1" y="0"/>
            <a:ext cx="6636671" cy="597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902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kumimoji="1" lang="ja-JP" altLang="en-US" sz="6600" dirty="0">
                <a:latin typeface="UD デジタル 教科書体 NP-B" panose="02020700000000000000" pitchFamily="18" charset="-128"/>
                <a:ea typeface="UD デジタル 教科書体 NP-B" panose="02020700000000000000" pitchFamily="18" charset="-128"/>
              </a:rPr>
              <a:t>ゆたかな自然①</a:t>
            </a: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大野亀のカンゾウ・大佐渡石名天然杉・竜王洞（青の洞窟）</a:t>
            </a:r>
          </a:p>
        </p:txBody>
      </p:sp>
      <p:pic>
        <p:nvPicPr>
          <p:cNvPr id="3" name="図 2">
            <a:extLst>
              <a:ext uri="{FF2B5EF4-FFF2-40B4-BE49-F238E27FC236}">
                <a16:creationId xmlns:a16="http://schemas.microsoft.com/office/drawing/2014/main" id="{E02C90BB-3C42-967A-3B27-301140DA69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25351"/>
            <a:ext cx="8247535" cy="5498356"/>
          </a:xfrm>
          <a:prstGeom prst="rect">
            <a:avLst/>
          </a:prstGeom>
        </p:spPr>
      </p:pic>
      <p:pic>
        <p:nvPicPr>
          <p:cNvPr id="12290" name="Picture 2" descr="大佐渡石名天然杉11">
            <a:extLst>
              <a:ext uri="{FF2B5EF4-FFF2-40B4-BE49-F238E27FC236}">
                <a16:creationId xmlns:a16="http://schemas.microsoft.com/office/drawing/2014/main" id="{7E8B9E87-ACBD-3518-80B8-33EE346A8E1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92475" y="97665"/>
            <a:ext cx="3899525" cy="262277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竜王洞（青の洞窟）01">
            <a:extLst>
              <a:ext uri="{FF2B5EF4-FFF2-40B4-BE49-F238E27FC236}">
                <a16:creationId xmlns:a16="http://schemas.microsoft.com/office/drawing/2014/main" id="{39634384-636C-B800-B949-7029A28812A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92475" y="2785335"/>
            <a:ext cx="3899525" cy="2622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031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ゆたかな自然②</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潜岩（くぐりいわ）・小倉の千枚田・人面岩</a:t>
            </a:r>
          </a:p>
        </p:txBody>
      </p:sp>
      <p:pic>
        <p:nvPicPr>
          <p:cNvPr id="9218" name="Picture 2" descr="小倉・千枚田01">
            <a:extLst>
              <a:ext uri="{FF2B5EF4-FFF2-40B4-BE49-F238E27FC236}">
                <a16:creationId xmlns:a16="http://schemas.microsoft.com/office/drawing/2014/main" id="{F4969BDA-9B0B-8220-EBCB-B56552DF955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59530" y="-688"/>
            <a:ext cx="4932470" cy="331752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人面岩01">
            <a:extLst>
              <a:ext uri="{FF2B5EF4-FFF2-40B4-BE49-F238E27FC236}">
                <a16:creationId xmlns:a16="http://schemas.microsoft.com/office/drawing/2014/main" id="{3E775A6F-BF94-4758-1E65-9A63C8F4F58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3017" y="3388830"/>
            <a:ext cx="3061251" cy="205896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沢崎04">
            <a:extLst>
              <a:ext uri="{FF2B5EF4-FFF2-40B4-BE49-F238E27FC236}">
                <a16:creationId xmlns:a16="http://schemas.microsoft.com/office/drawing/2014/main" id="{9B037296-386B-08D4-882C-930D7EFA4984}"/>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11787"/>
          <a:stretch/>
        </p:blipFill>
        <p:spPr bwMode="auto">
          <a:xfrm>
            <a:off x="0" y="-45077"/>
            <a:ext cx="7259530" cy="5535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590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316" name="Picture 4" descr="寒ブリ">
            <a:extLst>
              <a:ext uri="{FF2B5EF4-FFF2-40B4-BE49-F238E27FC236}">
                <a16:creationId xmlns:a16="http://schemas.microsoft.com/office/drawing/2014/main" id="{D4C641C2-85FE-FFF3-E97B-8A93CC42D36D}"/>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2576"/>
          <a:stretch/>
        </p:blipFill>
        <p:spPr bwMode="auto">
          <a:xfrm>
            <a:off x="5111152" y="50512"/>
            <a:ext cx="7016254" cy="4843807"/>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食べ物</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おけさ柿（平核無）・小木ビオレ</a:t>
            </a:r>
            <a:r>
              <a:rPr lang="ja-JP" altLang="en-US" sz="2400" dirty="0">
                <a:latin typeface="UD デジタル 教科書体 NK-R" panose="02020400000000000000" pitchFamily="18" charset="-128"/>
                <a:ea typeface="UD デジタル 教科書体 NK-R" panose="02020400000000000000" pitchFamily="18" charset="-128"/>
              </a:rPr>
              <a:t>－・アワビとサザエ・寒ブリ</a:t>
            </a:r>
            <a:endParaRPr kumimoji="1" lang="ja-JP" altLang="en-US" sz="2400" dirty="0">
              <a:latin typeface="UD デジタル 教科書体 NK-R" panose="02020400000000000000" pitchFamily="18" charset="-128"/>
              <a:ea typeface="UD デジタル 教科書体 NK-R" panose="02020400000000000000" pitchFamily="18" charset="-128"/>
            </a:endParaRPr>
          </a:p>
        </p:txBody>
      </p:sp>
      <p:pic>
        <p:nvPicPr>
          <p:cNvPr id="13314" name="Picture 2" descr="おけさ柿03">
            <a:extLst>
              <a:ext uri="{FF2B5EF4-FFF2-40B4-BE49-F238E27FC236}">
                <a16:creationId xmlns:a16="http://schemas.microsoft.com/office/drawing/2014/main" id="{489D30A6-96C5-BE64-F8C7-4CFCD0D76BB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594" y="69595"/>
            <a:ext cx="4944728" cy="3294496"/>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アワビ・サザエ">
            <a:extLst>
              <a:ext uri="{FF2B5EF4-FFF2-40B4-BE49-F238E27FC236}">
                <a16:creationId xmlns:a16="http://schemas.microsoft.com/office/drawing/2014/main" id="{0FCAD437-9C4A-5C29-1B60-A0C620A6388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07620" y="3410418"/>
            <a:ext cx="2997760" cy="201626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小木ビオレー01">
            <a:extLst>
              <a:ext uri="{FF2B5EF4-FFF2-40B4-BE49-F238E27FC236}">
                <a16:creationId xmlns:a16="http://schemas.microsoft.com/office/drawing/2014/main" id="{5E76805F-4F89-D390-20BD-988D6051FD6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594" y="3410418"/>
            <a:ext cx="2997760" cy="201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616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まつり</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457890"/>
            <a:ext cx="12192000" cy="400110"/>
          </a:xfrm>
          <a:prstGeom prst="rect">
            <a:avLst/>
          </a:prstGeom>
          <a:solidFill>
            <a:srgbClr val="FFFF99"/>
          </a:solidFill>
        </p:spPr>
        <p:txBody>
          <a:bodyPr wrap="square" rtlCol="0">
            <a:spAutoFit/>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京町音頭流し「宵乃舞」・寒ブリまつり・カンゾウまつり・獅子ヶ城まつり・鬼太鼓どっとこむ・赤泊港まつり</a:t>
            </a:r>
          </a:p>
        </p:txBody>
      </p:sp>
      <p:pic>
        <p:nvPicPr>
          <p:cNvPr id="2" name="Picture 2" descr="佐渡カンゾウ祭り">
            <a:extLst>
              <a:ext uri="{FF2B5EF4-FFF2-40B4-BE49-F238E27FC236}">
                <a16:creationId xmlns:a16="http://schemas.microsoft.com/office/drawing/2014/main" id="{F3585C2A-FF51-5C55-AE9E-D594C13C3AB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89898" y="0"/>
            <a:ext cx="4329169" cy="2911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佐渡海府寒ブリ大漁まつり">
            <a:extLst>
              <a:ext uri="{FF2B5EF4-FFF2-40B4-BE49-F238E27FC236}">
                <a16:creationId xmlns:a16="http://schemas.microsoft.com/office/drawing/2014/main" id="{6B242A79-67A2-1B86-267B-61D331573F3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3309"/>
          <a:stretch/>
        </p:blipFill>
        <p:spPr bwMode="auto">
          <a:xfrm>
            <a:off x="0" y="2569838"/>
            <a:ext cx="4363311" cy="28376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佐渡の盆 獅子ヶ城まつり">
            <a:extLst>
              <a:ext uri="{FF2B5EF4-FFF2-40B4-BE49-F238E27FC236}">
                <a16:creationId xmlns:a16="http://schemas.microsoft.com/office/drawing/2014/main" id="{53BD53A1-BCF0-5C21-DF51-65F1DAA17E0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07603" y="2962871"/>
            <a:ext cx="3656042" cy="24590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京町音頭流し「宵乃舞」04">
            <a:extLst>
              <a:ext uri="{FF2B5EF4-FFF2-40B4-BE49-F238E27FC236}">
                <a16:creationId xmlns:a16="http://schemas.microsoft.com/office/drawing/2014/main" id="{FE861893-1CCA-B398-9952-3696BF196DB4}"/>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0" y="0"/>
            <a:ext cx="3718144" cy="25007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佐渡國鬼太鼓どっとこむ">
            <a:extLst>
              <a:ext uri="{FF2B5EF4-FFF2-40B4-BE49-F238E27FC236}">
                <a16:creationId xmlns:a16="http://schemas.microsoft.com/office/drawing/2014/main" id="{0E586EBC-7007-8997-3EA9-B8255F1FF19A}"/>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18893" b="21953"/>
          <a:stretch/>
        </p:blipFill>
        <p:spPr bwMode="auto">
          <a:xfrm>
            <a:off x="8190821" y="0"/>
            <a:ext cx="4001179" cy="25698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赤泊港まつり">
            <a:extLst>
              <a:ext uri="{FF2B5EF4-FFF2-40B4-BE49-F238E27FC236}">
                <a16:creationId xmlns:a16="http://schemas.microsoft.com/office/drawing/2014/main" id="{A4D69332-1CD2-99DA-6DF3-8AF91DCFF7E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107938" y="2658623"/>
            <a:ext cx="4086949" cy="2748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11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スポーツイベント</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396335"/>
            <a:ext cx="12192000" cy="461665"/>
          </a:xfrm>
          <a:prstGeom prst="rect">
            <a:avLst/>
          </a:prstGeom>
          <a:solidFill>
            <a:srgbClr val="FFFF99"/>
          </a:solidFill>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rPr>
              <a:t>佐渡国際トライアスロン大会・佐渡トキマラソン・スポニチ佐渡ロングライド</a:t>
            </a:r>
          </a:p>
        </p:txBody>
      </p:sp>
      <p:pic>
        <p:nvPicPr>
          <p:cNvPr id="4" name="図 3">
            <a:extLst>
              <a:ext uri="{FF2B5EF4-FFF2-40B4-BE49-F238E27FC236}">
                <a16:creationId xmlns:a16="http://schemas.microsoft.com/office/drawing/2014/main" id="{621D573D-3D89-FEAC-B16E-0CECD62DF1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8562" y="11090"/>
            <a:ext cx="4013438" cy="2663628"/>
          </a:xfrm>
          <a:prstGeom prst="rect">
            <a:avLst/>
          </a:prstGeom>
        </p:spPr>
      </p:pic>
      <p:pic>
        <p:nvPicPr>
          <p:cNvPr id="9" name="図 8">
            <a:extLst>
              <a:ext uri="{FF2B5EF4-FFF2-40B4-BE49-F238E27FC236}">
                <a16:creationId xmlns:a16="http://schemas.microsoft.com/office/drawing/2014/main" id="{C024D83B-C0C8-E9D0-A80F-1C4AC462DA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091"/>
            <a:ext cx="8229776" cy="5461913"/>
          </a:xfrm>
          <a:prstGeom prst="rect">
            <a:avLst/>
          </a:prstGeom>
        </p:spPr>
      </p:pic>
      <p:pic>
        <p:nvPicPr>
          <p:cNvPr id="3" name="図 2">
            <a:extLst>
              <a:ext uri="{FF2B5EF4-FFF2-40B4-BE49-F238E27FC236}">
                <a16:creationId xmlns:a16="http://schemas.microsoft.com/office/drawing/2014/main" id="{8E2BA355-B60F-CC25-5CC1-207AC4BD23AA}"/>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5210" t="5755" r="-637" b="5755"/>
          <a:stretch/>
        </p:blipFill>
        <p:spPr>
          <a:xfrm>
            <a:off x="8229776" y="2671308"/>
            <a:ext cx="4028397" cy="2801696"/>
          </a:xfrm>
          <a:prstGeom prst="rect">
            <a:avLst/>
          </a:prstGeom>
        </p:spPr>
      </p:pic>
    </p:spTree>
    <p:extLst>
      <p:ext uri="{BB962C8B-B14F-4D97-AF65-F5344CB8AC3E}">
        <p14:creationId xmlns:p14="http://schemas.microsoft.com/office/powerpoint/2010/main" val="2587084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E2CEBB7-2E7B-3568-C4E9-D4573A6FC3C1}"/>
              </a:ext>
            </a:extLst>
          </p:cNvPr>
          <p:cNvSpPr txBox="1"/>
          <p:nvPr/>
        </p:nvSpPr>
        <p:spPr>
          <a:xfrm>
            <a:off x="0" y="5473005"/>
            <a:ext cx="12192000" cy="1107996"/>
          </a:xfrm>
          <a:prstGeom prst="rect">
            <a:avLst/>
          </a:prstGeom>
          <a:solidFill>
            <a:srgbClr val="FFFF99"/>
          </a:solidFill>
        </p:spPr>
        <p:txBody>
          <a:bodyPr wrap="square" rtlCol="0">
            <a:spAutoFit/>
          </a:bodyPr>
          <a:lstStyle/>
          <a:p>
            <a:pPr algn="ctr"/>
            <a:r>
              <a:rPr lang="ja-JP" altLang="en-US" sz="6600" dirty="0">
                <a:latin typeface="UD デジタル 教科書体 NP-B" panose="02020700000000000000" pitchFamily="18" charset="-128"/>
                <a:ea typeface="UD デジタル 教科書体 NP-B" panose="02020700000000000000" pitchFamily="18" charset="-128"/>
              </a:rPr>
              <a:t>見学しせつ・体験活動</a:t>
            </a:r>
            <a:endParaRPr kumimoji="1" lang="ja-JP" altLang="en-US" sz="6600" dirty="0">
              <a:latin typeface="UD デジタル 教科書体 NP-B" panose="02020700000000000000" pitchFamily="18" charset="-128"/>
              <a:ea typeface="UD デジタル 教科書体 NP-B" panose="02020700000000000000" pitchFamily="18" charset="-128"/>
            </a:endParaRPr>
          </a:p>
        </p:txBody>
      </p:sp>
      <p:sp>
        <p:nvSpPr>
          <p:cNvPr id="14" name="テキスト ボックス 13">
            <a:extLst>
              <a:ext uri="{FF2B5EF4-FFF2-40B4-BE49-F238E27FC236}">
                <a16:creationId xmlns:a16="http://schemas.microsoft.com/office/drawing/2014/main" id="{B0CD7FAD-BE74-365A-91F9-AE9199FCE95E}"/>
              </a:ext>
            </a:extLst>
          </p:cNvPr>
          <p:cNvSpPr txBox="1"/>
          <p:nvPr/>
        </p:nvSpPr>
        <p:spPr>
          <a:xfrm>
            <a:off x="0" y="6479065"/>
            <a:ext cx="12192000" cy="400110"/>
          </a:xfrm>
          <a:prstGeom prst="rect">
            <a:avLst/>
          </a:prstGeom>
          <a:solidFill>
            <a:srgbClr val="FFFF99"/>
          </a:solidFill>
        </p:spPr>
        <p:txBody>
          <a:bodyPr wrap="square" rtlCol="0">
            <a:spAutoFit/>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トキ資料展示館・太鼓体験交流館・西三川ゴールドパーク・ゴールデン佐渡・たらい舟・シーカヤック</a:t>
            </a:r>
          </a:p>
        </p:txBody>
      </p:sp>
      <p:pic>
        <p:nvPicPr>
          <p:cNvPr id="3076" name="Picture 4" descr="矢島・経島01">
            <a:extLst>
              <a:ext uri="{FF2B5EF4-FFF2-40B4-BE49-F238E27FC236}">
                <a16:creationId xmlns:a16="http://schemas.microsoft.com/office/drawing/2014/main" id="{8DA6C934-C709-80C6-0BE4-B774A91F77B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8427" r="6541" b="5602"/>
          <a:stretch/>
        </p:blipFill>
        <p:spPr bwMode="auto">
          <a:xfrm>
            <a:off x="8269231" y="69724"/>
            <a:ext cx="3752850" cy="28021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トキ資料展示館02">
            <a:extLst>
              <a:ext uri="{FF2B5EF4-FFF2-40B4-BE49-F238E27FC236}">
                <a16:creationId xmlns:a16="http://schemas.microsoft.com/office/drawing/2014/main" id="{65FF9116-E019-85BE-7ABC-C5BFB4DC474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919" y="184234"/>
            <a:ext cx="3792355" cy="25506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0" name="Picture 8" descr="太鼓体験交流館02">
            <a:extLst>
              <a:ext uri="{FF2B5EF4-FFF2-40B4-BE49-F238E27FC236}">
                <a16:creationId xmlns:a16="http://schemas.microsoft.com/office/drawing/2014/main" id="{DBFA6886-FB8E-916F-9487-D50A666F16E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9923" y="2871832"/>
            <a:ext cx="3792351" cy="25506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シーカヤック 03">
            <a:extLst>
              <a:ext uri="{FF2B5EF4-FFF2-40B4-BE49-F238E27FC236}">
                <a16:creationId xmlns:a16="http://schemas.microsoft.com/office/drawing/2014/main" id="{95AFF45A-2C9D-434E-E68E-7AF7A6DC1E4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25397" y="2871832"/>
            <a:ext cx="3792353" cy="25506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西三川ゴールドパーク09">
            <a:extLst>
              <a:ext uri="{FF2B5EF4-FFF2-40B4-BE49-F238E27FC236}">
                <a16:creationId xmlns:a16="http://schemas.microsoft.com/office/drawing/2014/main" id="{706C2883-6F73-76F5-7E93-82285B67B51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219574" y="126255"/>
            <a:ext cx="3905823" cy="26270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6" name="Picture 14" descr="佐渡金山08">
            <a:extLst>
              <a:ext uri="{FF2B5EF4-FFF2-40B4-BE49-F238E27FC236}">
                <a16:creationId xmlns:a16="http://schemas.microsoft.com/office/drawing/2014/main" id="{A5B40D7B-2854-9575-0FC5-CAA289552B8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296060" y="2885115"/>
            <a:ext cx="3752850" cy="2524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33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やる気のある小学生のイラスト | かわいいフリー素材集 いらすとや">
            <a:extLst>
              <a:ext uri="{FF2B5EF4-FFF2-40B4-BE49-F238E27FC236}">
                <a16:creationId xmlns:a16="http://schemas.microsoft.com/office/drawing/2014/main" id="{4A9AA2F5-4B8F-385E-8AC9-300E881B0B9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3393" y="2676939"/>
            <a:ext cx="2939359" cy="3955773"/>
          </a:xfrm>
          <a:prstGeom prst="rect">
            <a:avLst/>
          </a:prstGeom>
          <a:noFill/>
          <a:extLst>
            <a:ext uri="{909E8E84-426E-40DD-AFC4-6F175D3DCCD1}">
              <a14:hiddenFill xmlns:a14="http://schemas.microsoft.com/office/drawing/2010/main">
                <a:solidFill>
                  <a:srgbClr val="FFFFFF"/>
                </a:solidFill>
              </a14:hiddenFill>
            </a:ext>
          </a:extLst>
        </p:spPr>
      </p:pic>
      <p:sp>
        <p:nvSpPr>
          <p:cNvPr id="3" name="思考の吹き出し: 雲形 2">
            <a:extLst>
              <a:ext uri="{FF2B5EF4-FFF2-40B4-BE49-F238E27FC236}">
                <a16:creationId xmlns:a16="http://schemas.microsoft.com/office/drawing/2014/main" id="{80AD9AB0-FDAF-2C2F-6F1B-9ABCE7D8C9EB}"/>
              </a:ext>
            </a:extLst>
          </p:cNvPr>
          <p:cNvSpPr/>
          <p:nvPr/>
        </p:nvSpPr>
        <p:spPr>
          <a:xfrm>
            <a:off x="2266122" y="225288"/>
            <a:ext cx="9753600" cy="3203712"/>
          </a:xfrm>
          <a:prstGeom prst="cloudCallout">
            <a:avLst>
              <a:gd name="adj1" fmla="val -46951"/>
              <a:gd name="adj2" fmla="val 58226"/>
            </a:avLst>
          </a:prstGeom>
          <a:solidFill>
            <a:srgbClr val="FFFF99"/>
          </a:solidFill>
          <a:ln w="381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P-B" panose="02020700000000000000" pitchFamily="18" charset="-128"/>
                <a:ea typeface="UD デジタル 教科書体 NP-B" panose="02020700000000000000" pitchFamily="18" charset="-128"/>
              </a:rPr>
              <a:t>ゆたかな自然と文化がたくさんある佐渡市！</a:t>
            </a:r>
            <a:endParaRPr kumimoji="1" lang="en-US" altLang="ja-JP" sz="24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4800">
                <a:solidFill>
                  <a:schemeClr val="tx1"/>
                </a:solidFill>
                <a:latin typeface="UD デジタル 教科書体 NP-B" panose="02020700000000000000" pitchFamily="18" charset="-128"/>
                <a:ea typeface="UD デジタル 教科書体 NP-B" panose="02020700000000000000" pitchFamily="18" charset="-128"/>
              </a:rPr>
              <a:t>佐渡市の</a:t>
            </a:r>
            <a:r>
              <a:rPr kumimoji="1" lang="ja-JP" altLang="en-US" sz="4800" dirty="0">
                <a:solidFill>
                  <a:schemeClr val="tx1"/>
                </a:solidFill>
                <a:latin typeface="UD デジタル 教科書体 NP-B" panose="02020700000000000000" pitchFamily="18" charset="-128"/>
                <a:ea typeface="UD デジタル 教科書体 NP-B" panose="02020700000000000000" pitchFamily="18" charset="-128"/>
              </a:rPr>
              <a:t>○○について</a:t>
            </a:r>
            <a:endParaRPr kumimoji="1" lang="en-US" altLang="ja-JP" sz="48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lang="ja-JP" altLang="en-US" sz="4800" dirty="0">
                <a:solidFill>
                  <a:schemeClr val="tx1"/>
                </a:solidFill>
                <a:latin typeface="UD デジタル 教科書体 NP-B" panose="02020700000000000000" pitchFamily="18" charset="-128"/>
                <a:ea typeface="UD デジタル 教科書体 NP-B" panose="02020700000000000000" pitchFamily="18" charset="-128"/>
              </a:rPr>
              <a:t>くわしく調べてみよう</a:t>
            </a:r>
            <a:endParaRPr kumimoji="1" lang="ja-JP" altLang="en-US" sz="1600" dirty="0">
              <a:solidFill>
                <a:schemeClr val="tx1"/>
              </a:solidFill>
              <a:latin typeface="UD デジタル 教科書体 NP-B" panose="02020700000000000000" pitchFamily="18" charset="-128"/>
              <a:ea typeface="UD デジタル 教科書体 NP-B" panose="02020700000000000000" pitchFamily="18" charset="-128"/>
            </a:endParaRPr>
          </a:p>
        </p:txBody>
      </p:sp>
      <p:pic>
        <p:nvPicPr>
          <p:cNvPr id="3078" name="Picture 6" descr="佐渡金山跡のイラスト | フリー、無料で使えるイラストカット.com">
            <a:extLst>
              <a:ext uri="{FF2B5EF4-FFF2-40B4-BE49-F238E27FC236}">
                <a16:creationId xmlns:a16="http://schemas.microsoft.com/office/drawing/2014/main" id="{D78B3F6C-1A13-E0DF-70D9-3B561455624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40696" y="4691413"/>
            <a:ext cx="3326296" cy="142639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飛ぶトキのイラスト | かわいいフリー素材集 いらすとや">
            <a:extLst>
              <a:ext uri="{FF2B5EF4-FFF2-40B4-BE49-F238E27FC236}">
                <a16:creationId xmlns:a16="http://schemas.microsoft.com/office/drawing/2014/main" id="{9200D7C4-54F3-46D0-C88F-E4CEF9CC779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96604" y="3526134"/>
            <a:ext cx="1967198" cy="172729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本日7/9（月）学校が臨時休校のため、朝8時から開校しています。 – スマート預かり塾">
            <a:extLst>
              <a:ext uri="{FF2B5EF4-FFF2-40B4-BE49-F238E27FC236}">
                <a16:creationId xmlns:a16="http://schemas.microsoft.com/office/drawing/2014/main" id="{F7D1FC36-BBBC-66E8-19F1-BB3DC6A3E15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10815" y="3526134"/>
            <a:ext cx="2308895" cy="290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4423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371</Words>
  <Application>Microsoft Office PowerPoint</Application>
  <PresentationFormat>ワイド画面</PresentationFormat>
  <Paragraphs>36</Paragraphs>
  <Slides>17</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17</vt:i4>
      </vt:variant>
    </vt:vector>
  </HeadingPairs>
  <TitlesOfParts>
    <vt:vector size="25" baseType="lpstr">
      <vt:lpstr>UD デジタル 教科書体 NK-B</vt:lpstr>
      <vt:lpstr>UD デジタル 教科書体 NK-R</vt:lpstr>
      <vt:lpstr>UD デジタル 教科書体 NP-B</vt:lpstr>
      <vt:lpstr>UD デジタル 教科書体 NP-R</vt:lpstr>
      <vt:lpstr>游ゴシック</vt:lpstr>
      <vt:lpstr>游ゴシック Light</vt:lpstr>
      <vt:lpstr>Arial</vt:lpstr>
      <vt:lpstr>Office テーマ</vt:lpstr>
      <vt:lpstr>佐渡市の産業と文化</vt:lpstr>
      <vt:lpstr>「佐渡市」といったら 　　　何を思いうかべますか？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佐渡市ってどんなところ？</dc:title>
  <dc:creator>正樹 渡邊</dc:creator>
  <cp:lastModifiedBy>Administrator</cp:lastModifiedBy>
  <cp:revision>3</cp:revision>
  <dcterms:created xsi:type="dcterms:W3CDTF">2025-01-11T06:53:52Z</dcterms:created>
  <dcterms:modified xsi:type="dcterms:W3CDTF">2025-01-13T07:26:56Z</dcterms:modified>
</cp:coreProperties>
</file>