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26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22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5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13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75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74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31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36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62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11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21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3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01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31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64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A6FA73-DBB7-4372-A712-F27EBAB09E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23B6A2-15EA-481E-B1D2-AB769BDF5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9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427BE4-086A-4434-B5BA-D7CA73001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B88F9D-1246-494A-9AC2-C4C6BDF1B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20E943A-B468-4E8C-B736-DAF7E61E4380}"/>
              </a:ext>
            </a:extLst>
          </p:cNvPr>
          <p:cNvSpPr/>
          <p:nvPr/>
        </p:nvSpPr>
        <p:spPr>
          <a:xfrm>
            <a:off x="648070" y="1600201"/>
            <a:ext cx="10777491" cy="301618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新潟空港はどこにあるのかな？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63DEA27-3704-4D0C-A88D-F5885F5D80F9}"/>
              </a:ext>
            </a:extLst>
          </p:cNvPr>
          <p:cNvSpPr/>
          <p:nvPr/>
        </p:nvSpPr>
        <p:spPr>
          <a:xfrm>
            <a:off x="949911" y="2340006"/>
            <a:ext cx="3098306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にいがた　　　　　くうこう</a:t>
            </a:r>
          </a:p>
        </p:txBody>
      </p:sp>
    </p:spTree>
    <p:extLst>
      <p:ext uri="{BB962C8B-B14F-4D97-AF65-F5344CB8AC3E}">
        <p14:creationId xmlns:p14="http://schemas.microsoft.com/office/powerpoint/2010/main" val="141686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2"/>
    </mc:Choice>
    <mc:Fallback>
      <p:transition spd="slow" advTm="60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BBDBE7-BF78-4245-BC39-07B8A93F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A23BFDD-C229-46A9-867D-A2D9E1AB8F80}"/>
              </a:ext>
            </a:extLst>
          </p:cNvPr>
          <p:cNvSpPr/>
          <p:nvPr/>
        </p:nvSpPr>
        <p:spPr>
          <a:xfrm>
            <a:off x="340311" y="526003"/>
            <a:ext cx="7205707" cy="200413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新潟から韓国（仁川）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053B781-3FED-471E-9AAA-90A35FD08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312" y="2814260"/>
            <a:ext cx="10363200" cy="342423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</a:t>
            </a: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１５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　　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336C541-0485-49F3-86C1-3608A387EE2B}"/>
              </a:ext>
            </a:extLst>
          </p:cNvPr>
          <p:cNvSpPr/>
          <p:nvPr/>
        </p:nvSpPr>
        <p:spPr>
          <a:xfrm>
            <a:off x="5282953" y="795822"/>
            <a:ext cx="1626094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いん</a:t>
            </a:r>
            <a:r>
              <a:rPr kumimoji="1" lang="ja-JP" altLang="en-US" dirty="0" err="1">
                <a:solidFill>
                  <a:schemeClr val="tx1"/>
                </a:solidFill>
              </a:rPr>
              <a:t>ちょん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9718682-7203-444B-B496-6D91BCBBE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13" y="3240880"/>
            <a:ext cx="2532473" cy="2254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319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73"/>
    </mc:Choice>
    <mc:Fallback>
      <p:transition spd="slow" advTm="11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4A3CFA-71D2-CCE9-6E32-B57A626C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/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終わり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48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7"/>
    </mc:Choice>
    <mc:Fallback>
      <p:transition spd="slow" advTm="32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DF6500C-48D2-4DD5-ABE7-C5EDDD8E3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54" y="29845"/>
            <a:ext cx="5587307" cy="679831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3640BE-20B2-4993-9457-795DA8AFA8C2}"/>
              </a:ext>
            </a:extLst>
          </p:cNvPr>
          <p:cNvSpPr/>
          <p:nvPr/>
        </p:nvSpPr>
        <p:spPr>
          <a:xfrm>
            <a:off x="4413348" y="2238828"/>
            <a:ext cx="807904" cy="302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>
                <a:solidFill>
                  <a:sysClr val="windowText" lastClr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新潟空港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C81D262-EEE1-4F4E-B8F9-B2CFF73E0127}"/>
              </a:ext>
            </a:extLst>
          </p:cNvPr>
          <p:cNvCxnSpPr/>
          <p:nvPr/>
        </p:nvCxnSpPr>
        <p:spPr>
          <a:xfrm>
            <a:off x="5200686" y="2453015"/>
            <a:ext cx="435006" cy="1775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4509D1-883E-4534-A28A-78951059589F}"/>
              </a:ext>
            </a:extLst>
          </p:cNvPr>
          <p:cNvSpPr/>
          <p:nvPr/>
        </p:nvSpPr>
        <p:spPr>
          <a:xfrm>
            <a:off x="6677340" y="2727664"/>
            <a:ext cx="5138840" cy="70133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新潟市東区にあります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17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24"/>
    </mc:Choice>
    <mc:Fallback>
      <p:transition spd="slow" advTm="11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20E943A-B468-4E8C-B736-DAF7E61E4380}"/>
              </a:ext>
            </a:extLst>
          </p:cNvPr>
          <p:cNvSpPr/>
          <p:nvPr/>
        </p:nvSpPr>
        <p:spPr>
          <a:xfrm>
            <a:off x="276688" y="959567"/>
            <a:ext cx="11638624" cy="439485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新潟空港からどこに行けるかな？</a:t>
            </a:r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7175D4-16E0-403D-B0EC-A92B6DDC628B}"/>
              </a:ext>
            </a:extLst>
          </p:cNvPr>
          <p:cNvSpPr/>
          <p:nvPr/>
        </p:nvSpPr>
        <p:spPr>
          <a:xfrm>
            <a:off x="754327" y="1531365"/>
            <a:ext cx="3098306" cy="27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にいがた　　　　　くうこう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06C936-9E50-4FE7-A441-6334231C3E68}"/>
              </a:ext>
            </a:extLst>
          </p:cNvPr>
          <p:cNvSpPr/>
          <p:nvPr/>
        </p:nvSpPr>
        <p:spPr>
          <a:xfrm>
            <a:off x="677460" y="3330321"/>
            <a:ext cx="2050742" cy="27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こう　くう　　　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8F4697-70FF-CD32-AD13-726816BFC5BC}"/>
              </a:ext>
            </a:extLst>
          </p:cNvPr>
          <p:cNvSpPr txBox="1"/>
          <p:nvPr/>
        </p:nvSpPr>
        <p:spPr>
          <a:xfrm>
            <a:off x="405353" y="3548056"/>
            <a:ext cx="1133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航空路のページをチェックしてみよう！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47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09"/>
    </mc:Choice>
    <mc:Fallback>
      <p:transition spd="slow" advTm="1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D1B119-9409-408F-8210-B48317F1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7DAE6-DE5B-4D95-B1EB-655836D1D7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31B77B9-8C30-4D22-949D-C5123A148E1D}"/>
              </a:ext>
            </a:extLst>
          </p:cNvPr>
          <p:cNvSpPr/>
          <p:nvPr/>
        </p:nvSpPr>
        <p:spPr>
          <a:xfrm>
            <a:off x="340311" y="286306"/>
            <a:ext cx="11298314" cy="614112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主に行ける場所</a:t>
            </a:r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・大阪　・札幌　・福岡</a:t>
            </a:r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・台湾　　・韓国</a:t>
            </a:r>
            <a:endParaRPr kumimoji="1"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2651A43-1253-4FA2-AE44-A1EF41F4D7A0}"/>
              </a:ext>
            </a:extLst>
          </p:cNvPr>
          <p:cNvSpPr/>
          <p:nvPr/>
        </p:nvSpPr>
        <p:spPr>
          <a:xfrm>
            <a:off x="3071674" y="752384"/>
            <a:ext cx="5459766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　　おも　　　　　　　　い　　　　　　　　　　　ば　　　　しょ　　　　　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7772D7-1ECD-45C0-9837-AD87E52CFDDB}"/>
              </a:ext>
            </a:extLst>
          </p:cNvPr>
          <p:cNvSpPr/>
          <p:nvPr/>
        </p:nvSpPr>
        <p:spPr>
          <a:xfrm>
            <a:off x="2840854" y="2546905"/>
            <a:ext cx="1890944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おおさか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53348B-3336-4BDF-AA7C-0E2D3F34BDDF}"/>
              </a:ext>
            </a:extLst>
          </p:cNvPr>
          <p:cNvSpPr/>
          <p:nvPr/>
        </p:nvSpPr>
        <p:spPr>
          <a:xfrm>
            <a:off x="5202315" y="2631432"/>
            <a:ext cx="2050742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さっぽろ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D0C6A2-8CFB-4BE9-9A18-59659A53839F}"/>
              </a:ext>
            </a:extLst>
          </p:cNvPr>
          <p:cNvSpPr/>
          <p:nvPr/>
        </p:nvSpPr>
        <p:spPr>
          <a:xfrm>
            <a:off x="7506069" y="2631432"/>
            <a:ext cx="2050742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ふくおか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5C07194-B9B8-425F-8A4F-1E6A521771F9}"/>
              </a:ext>
            </a:extLst>
          </p:cNvPr>
          <p:cNvSpPr/>
          <p:nvPr/>
        </p:nvSpPr>
        <p:spPr>
          <a:xfrm>
            <a:off x="3786326" y="4398248"/>
            <a:ext cx="1890944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たいわん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3967BED-79BF-4C91-B9A1-6674B22581AF}"/>
              </a:ext>
            </a:extLst>
          </p:cNvPr>
          <p:cNvSpPr/>
          <p:nvPr/>
        </p:nvSpPr>
        <p:spPr>
          <a:xfrm>
            <a:off x="6569475" y="4402049"/>
            <a:ext cx="2050742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かんこく</a:t>
            </a:r>
          </a:p>
        </p:txBody>
      </p:sp>
    </p:spTree>
    <p:extLst>
      <p:ext uri="{BB962C8B-B14F-4D97-AF65-F5344CB8AC3E}">
        <p14:creationId xmlns:p14="http://schemas.microsoft.com/office/powerpoint/2010/main" val="167863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1"/>
    </mc:Choice>
    <mc:Fallback>
      <p:transition spd="slow" advTm="107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427BE4-086A-4434-B5BA-D7CA73001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B88F9D-1246-494A-9AC2-C4C6BDF1B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20E943A-B468-4E8C-B736-DAF7E61E4380}"/>
              </a:ext>
            </a:extLst>
          </p:cNvPr>
          <p:cNvSpPr/>
          <p:nvPr/>
        </p:nvSpPr>
        <p:spPr>
          <a:xfrm>
            <a:off x="627355" y="1600201"/>
            <a:ext cx="10937289" cy="301618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新潟空港からかかる時間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7175D4-16E0-403D-B0EC-A92B6DDC628B}"/>
              </a:ext>
            </a:extLst>
          </p:cNvPr>
          <p:cNvSpPr/>
          <p:nvPr/>
        </p:nvSpPr>
        <p:spPr>
          <a:xfrm>
            <a:off x="1873189" y="2398182"/>
            <a:ext cx="3098306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にいがた　　　　　くうこう</a:t>
            </a:r>
          </a:p>
        </p:txBody>
      </p:sp>
    </p:spTree>
    <p:extLst>
      <p:ext uri="{BB962C8B-B14F-4D97-AF65-F5344CB8AC3E}">
        <p14:creationId xmlns:p14="http://schemas.microsoft.com/office/powerpoint/2010/main" val="14086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9"/>
    </mc:Choice>
    <mc:Fallback>
      <p:transition spd="slow" advTm="530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BBDBE7-BF78-4245-BC39-07B8A93F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A23BFDD-C229-46A9-867D-A2D9E1AB8F80}"/>
              </a:ext>
            </a:extLst>
          </p:cNvPr>
          <p:cNvSpPr/>
          <p:nvPr/>
        </p:nvSpPr>
        <p:spPr>
          <a:xfrm>
            <a:off x="340312" y="526003"/>
            <a:ext cx="7161319" cy="200413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新潟から大阪（伊丹）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053B781-3FED-471E-9AAA-90A35FD08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312" y="2814260"/>
            <a:ext cx="10363200" cy="342423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kumimoji="1"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</a:t>
            </a:r>
            <a:r>
              <a:rPr kumimoji="1"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　　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523232-6285-46AD-9BC9-11C73413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648" y="526003"/>
            <a:ext cx="2562583" cy="540142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D194DE7-3857-435C-ADF9-55F808F76758}"/>
              </a:ext>
            </a:extLst>
          </p:cNvPr>
          <p:cNvSpPr/>
          <p:nvPr/>
        </p:nvSpPr>
        <p:spPr>
          <a:xfrm>
            <a:off x="5282953" y="720301"/>
            <a:ext cx="1626094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いたみ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37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87"/>
    </mc:Choice>
    <mc:Fallback>
      <p:transition spd="slow" advTm="9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BBDBE7-BF78-4245-BC39-07B8A93F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A23BFDD-C229-46A9-867D-A2D9E1AB8F80}"/>
              </a:ext>
            </a:extLst>
          </p:cNvPr>
          <p:cNvSpPr/>
          <p:nvPr/>
        </p:nvSpPr>
        <p:spPr>
          <a:xfrm>
            <a:off x="340312" y="510344"/>
            <a:ext cx="7998780" cy="200413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新潟から札幌（新千歳）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053B781-3FED-471E-9AAA-90A35FD08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312" y="2814260"/>
            <a:ext cx="10363200" cy="342423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kumimoji="1"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</a:t>
            </a:r>
            <a:r>
              <a:rPr kumimoji="1"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０分　　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828DE1-9007-4D30-82CE-F26A063B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095" y="2089190"/>
            <a:ext cx="3222593" cy="321632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1F13AD-D649-44F6-8F9B-0B19667FA1F2}"/>
              </a:ext>
            </a:extLst>
          </p:cNvPr>
          <p:cNvSpPr/>
          <p:nvPr/>
        </p:nvSpPr>
        <p:spPr>
          <a:xfrm>
            <a:off x="5282640" y="782866"/>
            <a:ext cx="2458688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しんちとせ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55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61"/>
    </mc:Choice>
    <mc:Fallback>
      <p:transition spd="slow" advTm="11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BBDBE7-BF78-4245-BC39-07B8A93F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A23BFDD-C229-46A9-867D-A2D9E1AB8F80}"/>
              </a:ext>
            </a:extLst>
          </p:cNvPr>
          <p:cNvSpPr/>
          <p:nvPr/>
        </p:nvSpPr>
        <p:spPr>
          <a:xfrm>
            <a:off x="340312" y="526003"/>
            <a:ext cx="5376908" cy="200413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新潟から福岡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053B781-3FED-471E-9AAA-90A35FD08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312" y="2814260"/>
            <a:ext cx="10363200" cy="342423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</a:t>
            </a:r>
            <a:r>
              <a:rPr kumimoji="1"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　　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E6D135-1A17-46FB-A2CE-55A33897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877" y="795822"/>
            <a:ext cx="2400635" cy="4982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13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3"/>
    </mc:Choice>
    <mc:Fallback>
      <p:transition spd="slow" advTm="11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BBDBE7-BF78-4245-BC39-07B8A93F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A23BFDD-C229-46A9-867D-A2D9E1AB8F80}"/>
              </a:ext>
            </a:extLst>
          </p:cNvPr>
          <p:cNvSpPr/>
          <p:nvPr/>
        </p:nvSpPr>
        <p:spPr>
          <a:xfrm>
            <a:off x="340311" y="526003"/>
            <a:ext cx="7205707" cy="200413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新潟から台湾（桃園）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053B781-3FED-471E-9AAA-90A35FD08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312" y="2814260"/>
            <a:ext cx="10363200" cy="342423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時間３５分　　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336C541-0485-49F3-86C1-3608A387EE2B}"/>
              </a:ext>
            </a:extLst>
          </p:cNvPr>
          <p:cNvSpPr/>
          <p:nvPr/>
        </p:nvSpPr>
        <p:spPr>
          <a:xfrm>
            <a:off x="5282953" y="795822"/>
            <a:ext cx="1626094" cy="31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とうえん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AE2400-D99E-4569-BCC6-AECC2936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287" y="438361"/>
            <a:ext cx="3143689" cy="5572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48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58"/>
    </mc:Choice>
    <mc:Fallback>
      <p:transition spd="slow" advTm="13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C635D0DFBCBF4EBAD10C8DF238941B" ma:contentTypeVersion="11" ma:contentTypeDescription="新しいドキュメントを作成します。" ma:contentTypeScope="" ma:versionID="60883566135a59597d3e1ad866e93c5f">
  <xsd:schema xmlns:xsd="http://www.w3.org/2001/XMLSchema" xmlns:xs="http://www.w3.org/2001/XMLSchema" xmlns:p="http://schemas.microsoft.com/office/2006/metadata/properties" xmlns:ns2="c5234b66-31f5-404e-bd74-39517d57470d" xmlns:ns3="842a1b65-c636-4f2e-b98c-99999d942039" targetNamespace="http://schemas.microsoft.com/office/2006/metadata/properties" ma:root="true" ma:fieldsID="88803f1ed3cd698bee71144c39045a9c" ns2:_="" ns3:_="">
    <xsd:import namespace="c5234b66-31f5-404e-bd74-39517d57470d"/>
    <xsd:import namespace="842a1b65-c636-4f2e-b98c-99999d942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34b66-31f5-404e-bd74-39517d5747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8b3b19bc-1084-4a18-a100-b5024c7dcf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a1b65-c636-4f2e-b98c-99999d94203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9695bb-de0b-4854-b4b3-67a3bf43da95}" ma:internalName="TaxCatchAll" ma:showField="CatchAllData" ma:web="842a1b65-c636-4f2e-b98c-99999d942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234b66-31f5-404e-bd74-39517d57470d">
      <Terms xmlns="http://schemas.microsoft.com/office/infopath/2007/PartnerControls"/>
    </lcf76f155ced4ddcb4097134ff3c332f>
    <TaxCatchAll xmlns="842a1b65-c636-4f2e-b98c-99999d942039" xsi:nil="true"/>
  </documentManagement>
</p:properties>
</file>

<file path=customXml/itemProps1.xml><?xml version="1.0" encoding="utf-8"?>
<ds:datastoreItem xmlns:ds="http://schemas.openxmlformats.org/officeDocument/2006/customXml" ds:itemID="{7EBABEA1-EBB4-4219-B0D6-805239D750C3}"/>
</file>

<file path=customXml/itemProps2.xml><?xml version="1.0" encoding="utf-8"?>
<ds:datastoreItem xmlns:ds="http://schemas.openxmlformats.org/officeDocument/2006/customXml" ds:itemID="{568F8441-2D25-440E-9EF4-3EBC52130C19}"/>
</file>

<file path=customXml/itemProps3.xml><?xml version="1.0" encoding="utf-8"?>
<ds:datastoreItem xmlns:ds="http://schemas.openxmlformats.org/officeDocument/2006/customXml" ds:itemID="{D4CA8526-6262-49C2-A12A-E25B65FD73F7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438</TotalTime>
  <Words>131</Words>
  <Application>Microsoft Office PowerPoint</Application>
  <PresentationFormat>ワイド画面</PresentationFormat>
  <Paragraphs>38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HG創英角ﾎﾟｯﾌﾟ体</vt:lpstr>
      <vt:lpstr>UD デジタル 教科書体 NK-B</vt:lpstr>
      <vt:lpstr>Arial</vt:lpstr>
      <vt:lpstr>Tw Cen MT</vt:lpstr>
      <vt:lpstr>しずく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終わり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岩城 孝晴</dc:creator>
  <cp:lastModifiedBy>加藤 雅晃</cp:lastModifiedBy>
  <cp:revision>13</cp:revision>
  <cp:lastPrinted>2025-11-27T07:34:55Z</cp:lastPrinted>
  <dcterms:created xsi:type="dcterms:W3CDTF">2025-08-21T04:18:57Z</dcterms:created>
  <dcterms:modified xsi:type="dcterms:W3CDTF">2025-11-27T08:12:00Z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0x01010057C635D0DFBCBF4EBAD10C8DF238941B</vt:lpwstr>
  </property>
</Properties>
</file>