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6" r:id="rId12"/>
    <p:sldId id="262" r:id="rId13"/>
    <p:sldId id="263" r:id="rId14"/>
    <p:sldId id="264" r:id="rId15"/>
    <p:sldId id="265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BAD9-4E24-4401-9B46-AC939840DB2D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EABC-BE18-47C0-8AD9-24E962AD4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65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2EABC-BE18-47C0-8AD9-24E962AD4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02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2EABC-BE18-47C0-8AD9-24E962AD4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26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8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DDD6F-5F70-F86E-8196-F3466F3A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30"/>
          <a:stretch>
            <a:fillRect/>
          </a:stretch>
        </p:blipFill>
        <p:spPr>
          <a:xfrm>
            <a:off x="21" y="-146597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EF5482-568A-9463-C672-BC6D644D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DB6200-E054-51B5-6FF9-9D799991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2" y="691723"/>
            <a:ext cx="4894032" cy="1819658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みょうこう</a:t>
            </a:r>
            <a:br>
              <a:rPr kumimoji="1" lang="en-US" altLang="ja-JP" sz="6600" dirty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6600" dirty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妙高市の冬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8784C3-11AE-0BE2-6339-1A2BDAC7F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6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"/>
    </mc:Choice>
    <mc:Fallback xmlns="">
      <p:transition spd="slow" advTm="4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6EBD6E0-BDE3-2F66-4977-F39C0EC10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66BD866-8839-A2C3-7E49-D7883EF6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71" y="4857135"/>
            <a:ext cx="5899355" cy="1505566"/>
          </a:xfrm>
        </p:spPr>
        <p:txBody>
          <a:bodyPr/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じょせつ　　　　　　かつやく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除雪車も大活躍です。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どんどん雪をかいていきます。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0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8"/>
    </mc:Choice>
    <mc:Fallback xmlns="">
      <p:transition spd="slow" advTm="12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763D24-30BD-6EE0-72DF-CEBAFD0CD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1"/>
            <a:ext cx="12191979" cy="68579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900">
                <a:srgbClr val="000000">
                  <a:alpha val="33000"/>
                </a:srgbClr>
              </a:gs>
              <a:gs pos="10000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D01368-163F-66C8-C69D-C5D09718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810" y="4866968"/>
            <a:ext cx="4704412" cy="1750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16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じょせつ</a:t>
            </a:r>
            <a:br>
              <a:rPr kumimoji="1" lang="en-US" altLang="ja-JP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除雪車（ピーター）で、</a:t>
            </a:r>
            <a:br>
              <a:rPr kumimoji="1" lang="en-US" altLang="ja-JP" sz="16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6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　　　　　　　　　　と</a:t>
            </a:r>
            <a:br>
              <a:rPr kumimoji="1" lang="en-US" altLang="ja-JP" sz="16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どんどん雪を飛ばします。</a:t>
            </a:r>
            <a:endParaRPr kumimoji="1" lang="en-US" altLang="ja-JP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2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9"/>
    </mc:Choice>
    <mc:Fallback xmlns="">
      <p:transition spd="slow" advTm="13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雪が積もっている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547E154A-02EC-7C00-55D9-93F26198C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0"/>
            <a:ext cx="750693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34C9605-88FD-C085-D462-E8A1BD8D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28" y="4719484"/>
            <a:ext cx="4139381" cy="1448909"/>
          </a:xfrm>
        </p:spPr>
        <p:txBody>
          <a:bodyPr>
            <a:normAutofit fontScale="90000"/>
          </a:bodyPr>
          <a:lstStyle/>
          <a:p>
            <a:r>
              <a:rPr kumimoji="1"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や  ね　　  ゆき お</a:t>
            </a:r>
            <a:br>
              <a:rPr kumimoji="1" lang="en-US" altLang="ja-JP" sz="4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4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屋根の雪下ろし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そのままにしておくと、雪の重みで家がつぶれてしまいます。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1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6"/>
    </mc:Choice>
    <mc:Fallback xmlns="">
      <p:transition spd="slow" advTm="15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A7E8C1-C94C-2023-9143-01B16A21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雪, 屋外, 人, 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3B6F8D7-FE2B-3B58-858D-26B9F818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4" y="727087"/>
            <a:ext cx="8095619" cy="54038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8DAF06-B98F-6334-8AB6-124C44E8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111" y="4706911"/>
            <a:ext cx="3959901" cy="1831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はいせつ      よう す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排雪の様子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b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はこ　　 す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ダンプカーで川へ運び捨てます。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6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3"/>
    </mc:Choice>
    <mc:Fallback xmlns="">
      <p:transition spd="slow" advTm="12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E338B02-2885-95F9-E57A-6E529A325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0" y="0"/>
            <a:ext cx="12190968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DF183E-359E-1A48-CF3F-3E9C9D45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27" y="288360"/>
            <a:ext cx="6522428" cy="114884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登校の様子</a:t>
            </a:r>
            <a:br>
              <a:rPr kumimoji="1" lang="en-US" altLang="ja-JP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あんぜん　　　　　　 つ　　　　　　 とうこう</a:t>
            </a:r>
            <a:b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子どもたちは安全に気を付けて、登校します。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5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2"/>
    </mc:Choice>
    <mc:Fallback xmlns="">
      <p:transition spd="slow" advTm="13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E4F8FFA-A180-3E2C-6155-0A2F90AA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0F18167-4500-5344-9EFB-78C1C5A9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みょうこう                  よう す</a:t>
            </a:r>
            <a:br>
              <a:rPr kumimoji="1"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妙高市の冬の様子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D4E6B64-22A9-BDF5-8709-D6AA0E473A44}"/>
              </a:ext>
            </a:extLst>
          </p:cNvPr>
          <p:cNvSpPr txBox="1">
            <a:spLocks/>
          </p:cNvSpPr>
          <p:nvPr/>
        </p:nvSpPr>
        <p:spPr>
          <a:xfrm>
            <a:off x="9788013" y="2907460"/>
            <a:ext cx="1627239" cy="104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終わり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5"/>
    </mc:Choice>
    <mc:Fallback xmlns="">
      <p:transition spd="slow" advTm="10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407604-D8C3-E4A8-EAF2-6F617B47E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A29B719E-F2B9-2811-63D7-139B07F9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97" y="83573"/>
            <a:ext cx="4689987" cy="968479"/>
          </a:xfrm>
        </p:spPr>
        <p:txBody>
          <a:bodyPr>
            <a:normAutofit fontScale="90000"/>
          </a:bodyPr>
          <a:lstStyle/>
          <a:p>
            <a:r>
              <a:rPr lang="ja-JP" altLang="en-US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みょうこうさん</a:t>
            </a:r>
            <a:br>
              <a:rPr lang="en-US" altLang="ja-JP" sz="5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5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妙高山</a:t>
            </a:r>
            <a:endParaRPr lang="ja-JP" alt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タイトル 8">
            <a:extLst>
              <a:ext uri="{FF2B5EF4-FFF2-40B4-BE49-F238E27FC236}">
                <a16:creationId xmlns:a16="http://schemas.microsoft.com/office/drawing/2014/main" id="{D1741E6F-8218-5B24-FF9A-C9C302960812}"/>
              </a:ext>
            </a:extLst>
          </p:cNvPr>
          <p:cNvSpPr txBox="1">
            <a:spLocks/>
          </p:cNvSpPr>
          <p:nvPr/>
        </p:nvSpPr>
        <p:spPr>
          <a:xfrm>
            <a:off x="7423355" y="1052052"/>
            <a:ext cx="4689987" cy="63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スキー場も見えるかな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8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8"/>
    </mc:Choice>
    <mc:Fallback xmlns="">
      <p:transition spd="slow" advTm="10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96AE70-F970-59AB-7309-6CC00692C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315965C-E51E-D8C0-F959-5A1B56F3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A46272F-7A1B-EB89-AAA1-DF7236B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30" y="5488851"/>
            <a:ext cx="5508170" cy="12409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4000" dirty="0">
                <a:ln>
                  <a:solidFill>
                    <a:schemeClr val="bg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</a:t>
            </a:r>
            <a:r>
              <a:rPr kumimoji="1" lang="ja-JP" altLang="en-US" sz="2000" dirty="0">
                <a:ln>
                  <a:solidFill>
                    <a:schemeClr val="tx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あと</a:t>
            </a:r>
            <a:br>
              <a:rPr kumimoji="1" lang="en-US" altLang="ja-JP" sz="4000" dirty="0">
                <a:ln>
                  <a:solidFill>
                    <a:schemeClr val="tx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4000" dirty="0">
                <a:ln>
                  <a:solidFill>
                    <a:schemeClr val="tx1"/>
                  </a:solidFill>
                </a:ln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うさぎの足跡もあるよ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5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0"/>
    </mc:Choice>
    <mc:Fallback xmlns="">
      <p:transition spd="slow" advTm="1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60F953-EDB8-E166-11A8-16693820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92DCE00-D79A-4BF2-0DBA-AF138045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841" y="300934"/>
            <a:ext cx="7856483" cy="1043078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かんずりの雪さらし</a:t>
            </a:r>
            <a:br>
              <a:rPr kumimoji="1"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7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これをすると、とてもおいしいかんずりになるんだよ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7"/>
    </mc:Choice>
    <mc:Fallback xmlns="">
      <p:transition spd="slow" advTm="1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2F17FF-F60F-7934-C00F-DF0101CFF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34165"/>
            <a:ext cx="12192000" cy="6789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BEC820-042F-C1EC-7368-04FB43FA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504" y="703986"/>
            <a:ext cx="6511576" cy="11752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スキー場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 sz="13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みょうこう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 sz="27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妙高市には、いくつもスキー場があります。</a:t>
            </a:r>
            <a:br>
              <a:rPr kumimoji="1" lang="en-US" altLang="ja-JP" sz="27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7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ウインタースポーツを楽しんでいます</a:t>
            </a:r>
            <a:r>
              <a:rPr kumimoji="1" lang="ja-JP" altLang="en-US" sz="4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4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1"/>
    </mc:Choice>
    <mc:Fallback xmlns="">
      <p:transition spd="slow" advTm="1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C5A3638-1929-4CBB-4A9E-63A1EE26C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4E547C-545C-F309-B3A0-FA42A904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81" y="5344160"/>
            <a:ext cx="6690852" cy="64368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とてもたくさんの雪</a:t>
            </a:r>
            <a:endParaRPr kumimoji="1" lang="ja-JP" altLang="en-US" sz="2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869BD19-DE2F-0BC3-2663-A4D662FEDFC6}"/>
              </a:ext>
            </a:extLst>
          </p:cNvPr>
          <p:cNvSpPr txBox="1">
            <a:spLocks/>
          </p:cNvSpPr>
          <p:nvPr/>
        </p:nvSpPr>
        <p:spPr>
          <a:xfrm>
            <a:off x="5358581" y="5987845"/>
            <a:ext cx="6690852" cy="69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11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ひとばん　　　　　　　　　　　　　　　　 つ</a:t>
            </a:r>
            <a:endParaRPr kumimoji="1" lang="en-US" altLang="ja-JP" sz="11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一晩で５０ｃｍくらい積もることもよくあります。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1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0"/>
    </mc:Choice>
    <mc:Fallback xmlns="">
      <p:transition spd="slow" advTm="16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0A7E8C1-C94C-2023-9143-01B16A21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CD5B2B-226F-56D0-BE3A-73194B7A7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046"/>
            <a:ext cx="12192003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EC259D-FFCA-50B8-B460-DB55C65B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658" y="5358581"/>
            <a:ext cx="8560781" cy="13459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                                                </a:t>
            </a:r>
            <a:r>
              <a:rPr kumimoji="1" lang="ja-JP" altLang="en-US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br>
              <a:rPr kumimoji="1" lang="en-US" altLang="ja-JP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　　　 つ</a:t>
            </a:r>
            <a:br>
              <a:rPr kumimoji="1" lang="en-US" altLang="ja-JP" sz="3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3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あっという間にこんなに積もることも</a:t>
            </a:r>
            <a:r>
              <a:rPr kumimoji="1" lang="en-US" altLang="ja-JP" sz="3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1"/>
    </mc:Choice>
    <mc:Fallback xmlns="">
      <p:transition spd="slow" advTm="10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雪の積もった山の中を走る列車&#10;&#10;AI 生成コンテンツは誤りを含む可能性があります。">
            <a:extLst>
              <a:ext uri="{FF2B5EF4-FFF2-40B4-BE49-F238E27FC236}">
                <a16:creationId xmlns:a16="http://schemas.microsoft.com/office/drawing/2014/main" id="{75DE2390-A518-7E31-30B6-A1551D1F9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0"/>
            <a:ext cx="51435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53FD23-44C2-3071-8E3C-F5C5B1B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4774980"/>
            <a:ext cx="4714972" cy="1043078"/>
          </a:xfrm>
        </p:spPr>
        <p:txBody>
          <a:bodyPr/>
          <a:lstStyle/>
          <a:p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はんばい き</a:t>
            </a:r>
            <a:b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自動販売機も雪の中に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5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"/>
    </mc:Choice>
    <mc:Fallback xmlns="">
      <p:transition spd="slow" advTm="1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雪の中をスキーで滑っている人&#10;&#10;AI 生成コンテンツは誤りを含む可能性があります。">
            <a:extLst>
              <a:ext uri="{FF2B5EF4-FFF2-40B4-BE49-F238E27FC236}">
                <a16:creationId xmlns:a16="http://schemas.microsoft.com/office/drawing/2014/main" id="{DDDC3BCF-F8F1-8C93-B4AD-467B85151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 b="480"/>
          <a:stretch>
            <a:fillRect/>
          </a:stretch>
        </p:blipFill>
        <p:spPr>
          <a:xfrm>
            <a:off x="21" y="-3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900">
                <a:srgbClr val="000000">
                  <a:alpha val="33000"/>
                </a:srgbClr>
              </a:gs>
              <a:gs pos="10000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611CB6-C4A4-1E44-2FC3-BF083B7C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-16"/>
            <a:ext cx="11761076" cy="707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雪かき</a:t>
            </a:r>
            <a:endParaRPr kumimoji="1" lang="ja-JP" altLang="en-US" sz="20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FF100D-2614-7CE0-1E86-A97964967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62" y="4633929"/>
            <a:ext cx="2764536" cy="207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A5A27FB9-CF86-9560-BB38-EDFD00F973DE}"/>
              </a:ext>
            </a:extLst>
          </p:cNvPr>
          <p:cNvSpPr txBox="1">
            <a:spLocks/>
          </p:cNvSpPr>
          <p:nvPr/>
        </p:nvSpPr>
        <p:spPr>
          <a:xfrm>
            <a:off x="215462" y="70792"/>
            <a:ext cx="6018613" cy="161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ja-JP" altLang="en-US" sz="11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りゅうせつこう                                           </a:t>
            </a:r>
            <a:r>
              <a:rPr lang="ja-JP" altLang="en-US" sz="11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</a:t>
            </a:r>
            <a:br>
              <a:rPr kumimoji="1" lang="en-US" altLang="ja-JP" sz="11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en-US" altLang="ja-JP" sz="11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20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流雪溝の使える時間が地区ごとに決まってるので、</a:t>
            </a:r>
            <a:br>
              <a:rPr kumimoji="1" lang="en-US" altLang="ja-JP" sz="20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いっせいに行います。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2"/>
    </mc:Choice>
    <mc:Fallback xmlns="">
      <p:transition spd="slow" advTm="1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8"/>
</p:tagLst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234b66-31f5-404e-bd74-39517d57470d">
      <Terms xmlns="http://schemas.microsoft.com/office/infopath/2007/PartnerControls"/>
    </lcf76f155ced4ddcb4097134ff3c332f>
    <TaxCatchAll xmlns="842a1b65-c636-4f2e-b98c-99999d9420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C635D0DFBCBF4EBAD10C8DF238941B" ma:contentTypeVersion="11" ma:contentTypeDescription="新しいドキュメントを作成します。" ma:contentTypeScope="" ma:versionID="60883566135a59597d3e1ad866e93c5f">
  <xsd:schema xmlns:xsd="http://www.w3.org/2001/XMLSchema" xmlns:xs="http://www.w3.org/2001/XMLSchema" xmlns:p="http://schemas.microsoft.com/office/2006/metadata/properties" xmlns:ns2="c5234b66-31f5-404e-bd74-39517d57470d" xmlns:ns3="842a1b65-c636-4f2e-b98c-99999d942039" targetNamespace="http://schemas.microsoft.com/office/2006/metadata/properties" ma:root="true" ma:fieldsID="88803f1ed3cd698bee71144c39045a9c" ns2:_="" ns3:_="">
    <xsd:import namespace="c5234b66-31f5-404e-bd74-39517d57470d"/>
    <xsd:import namespace="842a1b65-c636-4f2e-b98c-99999d942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34b66-31f5-404e-bd74-39517d574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8b3b19bc-1084-4a18-a100-b5024c7dc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a1b65-c636-4f2e-b98c-99999d9420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9695bb-de0b-4854-b4b3-67a3bf43da95}" ma:internalName="TaxCatchAll" ma:showField="CatchAllData" ma:web="842a1b65-c636-4f2e-b98c-99999d942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83033-5FF0-47F5-89BE-C92964C2F383}">
  <ds:schemaRefs>
    <ds:schemaRef ds:uri="842a1b65-c636-4f2e-b98c-99999d942039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5234b66-31f5-404e-bd74-39517d57470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C14A0D-FA12-445C-809A-1FA503564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853F30-A629-4815-B806-59E4232F3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34b66-31f5-404e-bd74-39517d57470d"/>
    <ds:schemaRef ds:uri="842a1b65-c636-4f2e-b98c-99999d942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247</Words>
  <Application>Microsoft Office PowerPoint</Application>
  <PresentationFormat>ワイド画面</PresentationFormat>
  <Paragraphs>22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ゴシック</vt:lpstr>
      <vt:lpstr>游ゴシック</vt:lpstr>
      <vt:lpstr>Arial</vt:lpstr>
      <vt:lpstr>Neue Haas Grotesk Text Pro</vt:lpstr>
      <vt:lpstr>SwellVTI</vt:lpstr>
      <vt:lpstr>みょうこう 妙高市の冬</vt:lpstr>
      <vt:lpstr>みょうこうさん 妙高山</vt:lpstr>
      <vt:lpstr>          あと うさぎの足跡もあるよ</vt:lpstr>
      <vt:lpstr>かんずりの雪さらし これをすると、とてもおいしいかんずりになるんだよ</vt:lpstr>
      <vt:lpstr>スキー場 みょうこう 妙高市には、いくつもスキー場があります。 ウインタースポーツを楽しんでいます。</vt:lpstr>
      <vt:lpstr>とてもたくさんの雪</vt:lpstr>
      <vt:lpstr>                                                                                             　　　　　　　　　　　　 　　　　　　　　　　　　　　　　　　　　　　 つ あっという間にこんなに積もることも…</vt:lpstr>
      <vt:lpstr>　　　　はんばい き 自動販売機も雪の中に…</vt:lpstr>
      <vt:lpstr>雪かき</vt:lpstr>
      <vt:lpstr>じょせつ　　　　　　かつやく 除雪車も大活躍です。 どんどん雪をかいていきます。</vt:lpstr>
      <vt:lpstr>じょせつ 除雪車（ピーター）で、 　　 　　　　　　　　　　と どんどん雪を飛ばします。</vt:lpstr>
      <vt:lpstr> や  ね　　  ゆき お 屋根の雪下ろし  そのままにしておくと、雪の重みで家がつぶれてしまいます。</vt:lpstr>
      <vt:lpstr>はいせつ      よう す 排雪の様子  　　　　　　　　　　　　　　　　はこ　　 す ダンプカーで川へ運び捨てます。</vt:lpstr>
      <vt:lpstr>登校の様子 　　　　　　　　　　　　あんぜん　　　　　　 つ　　　　　　 とうこう 子どもたちは安全に気を付けて、登校します。</vt:lpstr>
      <vt:lpstr>みょうこう                  よう す 妙高市の冬の様子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宮越 薫</dc:creator>
  <cp:lastModifiedBy>m sakai</cp:lastModifiedBy>
  <cp:revision>12</cp:revision>
  <dcterms:created xsi:type="dcterms:W3CDTF">2025-07-31T07:59:42Z</dcterms:created>
  <dcterms:modified xsi:type="dcterms:W3CDTF">2026-02-02T07:54:24Z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0x01010057C635D0DFBCBF4EBAD10C8DF238941B</vt:lpwstr>
  </property>
</Properties>
</file>